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Default Extension="png" ContentType="image/png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10693400" cy="7556500"/>
  <p:notesSz cx="10693400" cy="75565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>
                <a:solidFill>
                  <a:srgbClr val="00843C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00843C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00843C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00843C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57200" y="6718300"/>
            <a:ext cx="1009650" cy="152400"/>
          </a:xfrm>
          <a:custGeom>
            <a:avLst/>
            <a:gdLst/>
            <a:ahLst/>
            <a:cxnLst/>
            <a:rect l="l" t="t" r="r" b="b"/>
            <a:pathLst>
              <a:path w="1009650" h="152400">
                <a:moveTo>
                  <a:pt x="952500" y="0"/>
                </a:moveTo>
                <a:lnTo>
                  <a:pt x="57150" y="0"/>
                </a:lnTo>
                <a:lnTo>
                  <a:pt x="34825" y="4464"/>
                </a:lnTo>
                <a:lnTo>
                  <a:pt x="16668" y="16668"/>
                </a:lnTo>
                <a:lnTo>
                  <a:pt x="4464" y="34825"/>
                </a:lnTo>
                <a:lnTo>
                  <a:pt x="0" y="57150"/>
                </a:lnTo>
                <a:lnTo>
                  <a:pt x="0" y="95250"/>
                </a:lnTo>
                <a:lnTo>
                  <a:pt x="4464" y="117574"/>
                </a:lnTo>
                <a:lnTo>
                  <a:pt x="16668" y="135731"/>
                </a:lnTo>
                <a:lnTo>
                  <a:pt x="34825" y="147935"/>
                </a:lnTo>
                <a:lnTo>
                  <a:pt x="57150" y="152400"/>
                </a:lnTo>
                <a:lnTo>
                  <a:pt x="952500" y="152400"/>
                </a:lnTo>
                <a:lnTo>
                  <a:pt x="974824" y="147935"/>
                </a:lnTo>
                <a:lnTo>
                  <a:pt x="992981" y="135731"/>
                </a:lnTo>
                <a:lnTo>
                  <a:pt x="1005185" y="117574"/>
                </a:lnTo>
                <a:lnTo>
                  <a:pt x="1009650" y="95250"/>
                </a:lnTo>
                <a:lnTo>
                  <a:pt x="1009650" y="57150"/>
                </a:lnTo>
                <a:lnTo>
                  <a:pt x="1005185" y="34825"/>
                </a:lnTo>
                <a:lnTo>
                  <a:pt x="992981" y="16668"/>
                </a:lnTo>
                <a:lnTo>
                  <a:pt x="974824" y="4464"/>
                </a:lnTo>
                <a:lnTo>
                  <a:pt x="952500" y="0"/>
                </a:lnTo>
                <a:close/>
              </a:path>
            </a:pathLst>
          </a:custGeom>
          <a:solidFill>
            <a:srgbClr val="9F316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1549400" y="6718300"/>
            <a:ext cx="1009650" cy="152400"/>
          </a:xfrm>
          <a:custGeom>
            <a:avLst/>
            <a:gdLst/>
            <a:ahLst/>
            <a:cxnLst/>
            <a:rect l="l" t="t" r="r" b="b"/>
            <a:pathLst>
              <a:path w="1009650" h="152400">
                <a:moveTo>
                  <a:pt x="952500" y="0"/>
                </a:moveTo>
                <a:lnTo>
                  <a:pt x="57150" y="0"/>
                </a:lnTo>
                <a:lnTo>
                  <a:pt x="34825" y="4464"/>
                </a:lnTo>
                <a:lnTo>
                  <a:pt x="16668" y="16668"/>
                </a:lnTo>
                <a:lnTo>
                  <a:pt x="4464" y="34825"/>
                </a:lnTo>
                <a:lnTo>
                  <a:pt x="0" y="57150"/>
                </a:lnTo>
                <a:lnTo>
                  <a:pt x="0" y="95250"/>
                </a:lnTo>
                <a:lnTo>
                  <a:pt x="4464" y="117574"/>
                </a:lnTo>
                <a:lnTo>
                  <a:pt x="16668" y="135731"/>
                </a:lnTo>
                <a:lnTo>
                  <a:pt x="34825" y="147935"/>
                </a:lnTo>
                <a:lnTo>
                  <a:pt x="57150" y="152400"/>
                </a:lnTo>
                <a:lnTo>
                  <a:pt x="952500" y="152400"/>
                </a:lnTo>
                <a:lnTo>
                  <a:pt x="974824" y="147935"/>
                </a:lnTo>
                <a:lnTo>
                  <a:pt x="992981" y="135731"/>
                </a:lnTo>
                <a:lnTo>
                  <a:pt x="1005185" y="117574"/>
                </a:lnTo>
                <a:lnTo>
                  <a:pt x="1009650" y="95250"/>
                </a:lnTo>
                <a:lnTo>
                  <a:pt x="1009650" y="57150"/>
                </a:lnTo>
                <a:lnTo>
                  <a:pt x="1005185" y="34825"/>
                </a:lnTo>
                <a:lnTo>
                  <a:pt x="992981" y="16668"/>
                </a:lnTo>
                <a:lnTo>
                  <a:pt x="974824" y="4464"/>
                </a:lnTo>
                <a:lnTo>
                  <a:pt x="952500" y="0"/>
                </a:lnTo>
                <a:close/>
              </a:path>
            </a:pathLst>
          </a:custGeom>
          <a:solidFill>
            <a:srgbClr val="9BB83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2635250" y="6718300"/>
            <a:ext cx="1009650" cy="152400"/>
          </a:xfrm>
          <a:custGeom>
            <a:avLst/>
            <a:gdLst/>
            <a:ahLst/>
            <a:cxnLst/>
            <a:rect l="l" t="t" r="r" b="b"/>
            <a:pathLst>
              <a:path w="1009650" h="152400">
                <a:moveTo>
                  <a:pt x="952500" y="0"/>
                </a:moveTo>
                <a:lnTo>
                  <a:pt x="57150" y="0"/>
                </a:lnTo>
                <a:lnTo>
                  <a:pt x="34825" y="4464"/>
                </a:lnTo>
                <a:lnTo>
                  <a:pt x="16668" y="16668"/>
                </a:lnTo>
                <a:lnTo>
                  <a:pt x="4464" y="34825"/>
                </a:lnTo>
                <a:lnTo>
                  <a:pt x="0" y="57150"/>
                </a:lnTo>
                <a:lnTo>
                  <a:pt x="0" y="95250"/>
                </a:lnTo>
                <a:lnTo>
                  <a:pt x="4464" y="117574"/>
                </a:lnTo>
                <a:lnTo>
                  <a:pt x="16668" y="135731"/>
                </a:lnTo>
                <a:lnTo>
                  <a:pt x="34825" y="147935"/>
                </a:lnTo>
                <a:lnTo>
                  <a:pt x="57150" y="152400"/>
                </a:lnTo>
                <a:lnTo>
                  <a:pt x="952500" y="152400"/>
                </a:lnTo>
                <a:lnTo>
                  <a:pt x="974824" y="147935"/>
                </a:lnTo>
                <a:lnTo>
                  <a:pt x="992981" y="135731"/>
                </a:lnTo>
                <a:lnTo>
                  <a:pt x="1005185" y="117574"/>
                </a:lnTo>
                <a:lnTo>
                  <a:pt x="1009650" y="95250"/>
                </a:lnTo>
                <a:lnTo>
                  <a:pt x="1009650" y="57150"/>
                </a:lnTo>
                <a:lnTo>
                  <a:pt x="1005185" y="34825"/>
                </a:lnTo>
                <a:lnTo>
                  <a:pt x="992981" y="16668"/>
                </a:lnTo>
                <a:lnTo>
                  <a:pt x="974824" y="4464"/>
                </a:lnTo>
                <a:lnTo>
                  <a:pt x="952500" y="0"/>
                </a:lnTo>
                <a:close/>
              </a:path>
            </a:pathLst>
          </a:custGeom>
          <a:solidFill>
            <a:srgbClr val="4A95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3746500" y="6718300"/>
            <a:ext cx="1009650" cy="152400"/>
          </a:xfrm>
          <a:custGeom>
            <a:avLst/>
            <a:gdLst/>
            <a:ahLst/>
            <a:cxnLst/>
            <a:rect l="l" t="t" r="r" b="b"/>
            <a:pathLst>
              <a:path w="1009650" h="152400">
                <a:moveTo>
                  <a:pt x="952500" y="0"/>
                </a:moveTo>
                <a:lnTo>
                  <a:pt x="57150" y="0"/>
                </a:lnTo>
                <a:lnTo>
                  <a:pt x="34825" y="4464"/>
                </a:lnTo>
                <a:lnTo>
                  <a:pt x="16668" y="16668"/>
                </a:lnTo>
                <a:lnTo>
                  <a:pt x="4464" y="34825"/>
                </a:lnTo>
                <a:lnTo>
                  <a:pt x="0" y="57150"/>
                </a:lnTo>
                <a:lnTo>
                  <a:pt x="0" y="95250"/>
                </a:lnTo>
                <a:lnTo>
                  <a:pt x="4464" y="117574"/>
                </a:lnTo>
                <a:lnTo>
                  <a:pt x="16668" y="135731"/>
                </a:lnTo>
                <a:lnTo>
                  <a:pt x="34825" y="147935"/>
                </a:lnTo>
                <a:lnTo>
                  <a:pt x="57150" y="152400"/>
                </a:lnTo>
                <a:lnTo>
                  <a:pt x="952500" y="152400"/>
                </a:lnTo>
                <a:lnTo>
                  <a:pt x="974824" y="147935"/>
                </a:lnTo>
                <a:lnTo>
                  <a:pt x="992981" y="135731"/>
                </a:lnTo>
                <a:lnTo>
                  <a:pt x="1005185" y="117574"/>
                </a:lnTo>
                <a:lnTo>
                  <a:pt x="1009650" y="95250"/>
                </a:lnTo>
                <a:lnTo>
                  <a:pt x="1009650" y="57150"/>
                </a:lnTo>
                <a:lnTo>
                  <a:pt x="1005185" y="34825"/>
                </a:lnTo>
                <a:lnTo>
                  <a:pt x="992981" y="16668"/>
                </a:lnTo>
                <a:lnTo>
                  <a:pt x="974824" y="4464"/>
                </a:lnTo>
                <a:lnTo>
                  <a:pt x="952500" y="0"/>
                </a:lnTo>
                <a:close/>
              </a:path>
            </a:pathLst>
          </a:custGeom>
          <a:solidFill>
            <a:srgbClr val="F9D23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4835525" y="6718300"/>
            <a:ext cx="1009650" cy="152400"/>
          </a:xfrm>
          <a:custGeom>
            <a:avLst/>
            <a:gdLst/>
            <a:ahLst/>
            <a:cxnLst/>
            <a:rect l="l" t="t" r="r" b="b"/>
            <a:pathLst>
              <a:path w="1009650" h="152400">
                <a:moveTo>
                  <a:pt x="952500" y="0"/>
                </a:moveTo>
                <a:lnTo>
                  <a:pt x="57150" y="0"/>
                </a:lnTo>
                <a:lnTo>
                  <a:pt x="34825" y="4464"/>
                </a:lnTo>
                <a:lnTo>
                  <a:pt x="16668" y="16668"/>
                </a:lnTo>
                <a:lnTo>
                  <a:pt x="4464" y="34825"/>
                </a:lnTo>
                <a:lnTo>
                  <a:pt x="0" y="57150"/>
                </a:lnTo>
                <a:lnTo>
                  <a:pt x="0" y="95250"/>
                </a:lnTo>
                <a:lnTo>
                  <a:pt x="4464" y="117574"/>
                </a:lnTo>
                <a:lnTo>
                  <a:pt x="16668" y="135731"/>
                </a:lnTo>
                <a:lnTo>
                  <a:pt x="34825" y="147935"/>
                </a:lnTo>
                <a:lnTo>
                  <a:pt x="57150" y="152400"/>
                </a:lnTo>
                <a:lnTo>
                  <a:pt x="952500" y="152400"/>
                </a:lnTo>
                <a:lnTo>
                  <a:pt x="974824" y="147935"/>
                </a:lnTo>
                <a:lnTo>
                  <a:pt x="992981" y="135731"/>
                </a:lnTo>
                <a:lnTo>
                  <a:pt x="1005185" y="117574"/>
                </a:lnTo>
                <a:lnTo>
                  <a:pt x="1009650" y="95250"/>
                </a:lnTo>
                <a:lnTo>
                  <a:pt x="1009650" y="57150"/>
                </a:lnTo>
                <a:lnTo>
                  <a:pt x="1005185" y="34825"/>
                </a:lnTo>
                <a:lnTo>
                  <a:pt x="992981" y="16668"/>
                </a:lnTo>
                <a:lnTo>
                  <a:pt x="974824" y="4464"/>
                </a:lnTo>
                <a:lnTo>
                  <a:pt x="952500" y="0"/>
                </a:lnTo>
                <a:close/>
              </a:path>
            </a:pathLst>
          </a:custGeom>
          <a:solidFill>
            <a:srgbClr val="A49B9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5930900" y="6718300"/>
            <a:ext cx="1009650" cy="152400"/>
          </a:xfrm>
          <a:custGeom>
            <a:avLst/>
            <a:gdLst/>
            <a:ahLst/>
            <a:cxnLst/>
            <a:rect l="l" t="t" r="r" b="b"/>
            <a:pathLst>
              <a:path w="1009650" h="152400">
                <a:moveTo>
                  <a:pt x="952500" y="0"/>
                </a:moveTo>
                <a:lnTo>
                  <a:pt x="57150" y="0"/>
                </a:lnTo>
                <a:lnTo>
                  <a:pt x="34825" y="4464"/>
                </a:lnTo>
                <a:lnTo>
                  <a:pt x="16668" y="16668"/>
                </a:lnTo>
                <a:lnTo>
                  <a:pt x="4464" y="34825"/>
                </a:lnTo>
                <a:lnTo>
                  <a:pt x="0" y="57150"/>
                </a:lnTo>
                <a:lnTo>
                  <a:pt x="0" y="95250"/>
                </a:lnTo>
                <a:lnTo>
                  <a:pt x="4464" y="117574"/>
                </a:lnTo>
                <a:lnTo>
                  <a:pt x="16668" y="135731"/>
                </a:lnTo>
                <a:lnTo>
                  <a:pt x="34825" y="147935"/>
                </a:lnTo>
                <a:lnTo>
                  <a:pt x="57150" y="152400"/>
                </a:lnTo>
                <a:lnTo>
                  <a:pt x="952500" y="152400"/>
                </a:lnTo>
                <a:lnTo>
                  <a:pt x="974824" y="147935"/>
                </a:lnTo>
                <a:lnTo>
                  <a:pt x="992981" y="135731"/>
                </a:lnTo>
                <a:lnTo>
                  <a:pt x="1005185" y="117574"/>
                </a:lnTo>
                <a:lnTo>
                  <a:pt x="1009650" y="95250"/>
                </a:lnTo>
                <a:lnTo>
                  <a:pt x="1009650" y="57150"/>
                </a:lnTo>
                <a:lnTo>
                  <a:pt x="1005185" y="34825"/>
                </a:lnTo>
                <a:lnTo>
                  <a:pt x="992981" y="16668"/>
                </a:lnTo>
                <a:lnTo>
                  <a:pt x="974824" y="4464"/>
                </a:lnTo>
                <a:lnTo>
                  <a:pt x="952500" y="0"/>
                </a:lnTo>
                <a:close/>
              </a:path>
            </a:pathLst>
          </a:custGeom>
          <a:solidFill>
            <a:srgbClr val="B4AA6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7035800" y="6718300"/>
            <a:ext cx="1009650" cy="152400"/>
          </a:xfrm>
          <a:custGeom>
            <a:avLst/>
            <a:gdLst/>
            <a:ahLst/>
            <a:cxnLst/>
            <a:rect l="l" t="t" r="r" b="b"/>
            <a:pathLst>
              <a:path w="1009650" h="152400">
                <a:moveTo>
                  <a:pt x="952500" y="0"/>
                </a:moveTo>
                <a:lnTo>
                  <a:pt x="57150" y="0"/>
                </a:lnTo>
                <a:lnTo>
                  <a:pt x="34825" y="4464"/>
                </a:lnTo>
                <a:lnTo>
                  <a:pt x="16668" y="16668"/>
                </a:lnTo>
                <a:lnTo>
                  <a:pt x="4464" y="34825"/>
                </a:lnTo>
                <a:lnTo>
                  <a:pt x="0" y="57150"/>
                </a:lnTo>
                <a:lnTo>
                  <a:pt x="0" y="95250"/>
                </a:lnTo>
                <a:lnTo>
                  <a:pt x="4464" y="117574"/>
                </a:lnTo>
                <a:lnTo>
                  <a:pt x="16668" y="135731"/>
                </a:lnTo>
                <a:lnTo>
                  <a:pt x="34825" y="147935"/>
                </a:lnTo>
                <a:lnTo>
                  <a:pt x="57150" y="152400"/>
                </a:lnTo>
                <a:lnTo>
                  <a:pt x="952500" y="152400"/>
                </a:lnTo>
                <a:lnTo>
                  <a:pt x="974824" y="147935"/>
                </a:lnTo>
                <a:lnTo>
                  <a:pt x="992981" y="135731"/>
                </a:lnTo>
                <a:lnTo>
                  <a:pt x="1005185" y="117574"/>
                </a:lnTo>
                <a:lnTo>
                  <a:pt x="1009650" y="95250"/>
                </a:lnTo>
                <a:lnTo>
                  <a:pt x="1009650" y="57150"/>
                </a:lnTo>
                <a:lnTo>
                  <a:pt x="1005185" y="34825"/>
                </a:lnTo>
                <a:lnTo>
                  <a:pt x="992981" y="16668"/>
                </a:lnTo>
                <a:lnTo>
                  <a:pt x="974824" y="4464"/>
                </a:lnTo>
                <a:lnTo>
                  <a:pt x="952500" y="0"/>
                </a:lnTo>
                <a:close/>
              </a:path>
            </a:pathLst>
          </a:custGeom>
          <a:solidFill>
            <a:srgbClr val="B42C2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g object 23"/>
          <p:cNvSpPr/>
          <p:nvPr/>
        </p:nvSpPr>
        <p:spPr>
          <a:xfrm>
            <a:off x="8121015" y="6718300"/>
            <a:ext cx="1009650" cy="152400"/>
          </a:xfrm>
          <a:custGeom>
            <a:avLst/>
            <a:gdLst/>
            <a:ahLst/>
            <a:cxnLst/>
            <a:rect l="l" t="t" r="r" b="b"/>
            <a:pathLst>
              <a:path w="1009650" h="152400">
                <a:moveTo>
                  <a:pt x="952500" y="0"/>
                </a:moveTo>
                <a:lnTo>
                  <a:pt x="57150" y="0"/>
                </a:lnTo>
                <a:lnTo>
                  <a:pt x="34825" y="4464"/>
                </a:lnTo>
                <a:lnTo>
                  <a:pt x="16668" y="16668"/>
                </a:lnTo>
                <a:lnTo>
                  <a:pt x="4464" y="34825"/>
                </a:lnTo>
                <a:lnTo>
                  <a:pt x="0" y="57150"/>
                </a:lnTo>
                <a:lnTo>
                  <a:pt x="0" y="95250"/>
                </a:lnTo>
                <a:lnTo>
                  <a:pt x="4464" y="117574"/>
                </a:lnTo>
                <a:lnTo>
                  <a:pt x="16668" y="135731"/>
                </a:lnTo>
                <a:lnTo>
                  <a:pt x="34825" y="147935"/>
                </a:lnTo>
                <a:lnTo>
                  <a:pt x="57150" y="152400"/>
                </a:lnTo>
                <a:lnTo>
                  <a:pt x="952500" y="152400"/>
                </a:lnTo>
                <a:lnTo>
                  <a:pt x="974824" y="147935"/>
                </a:lnTo>
                <a:lnTo>
                  <a:pt x="992981" y="135731"/>
                </a:lnTo>
                <a:lnTo>
                  <a:pt x="1005185" y="117574"/>
                </a:lnTo>
                <a:lnTo>
                  <a:pt x="1009650" y="95250"/>
                </a:lnTo>
                <a:lnTo>
                  <a:pt x="1009650" y="57150"/>
                </a:lnTo>
                <a:lnTo>
                  <a:pt x="1005185" y="34825"/>
                </a:lnTo>
                <a:lnTo>
                  <a:pt x="992981" y="16668"/>
                </a:lnTo>
                <a:lnTo>
                  <a:pt x="974824" y="4464"/>
                </a:lnTo>
                <a:lnTo>
                  <a:pt x="952500" y="0"/>
                </a:lnTo>
                <a:close/>
              </a:path>
            </a:pathLst>
          </a:custGeom>
          <a:solidFill>
            <a:srgbClr val="00699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bg object 24"/>
          <p:cNvSpPr/>
          <p:nvPr/>
        </p:nvSpPr>
        <p:spPr>
          <a:xfrm>
            <a:off x="9220200" y="6718300"/>
            <a:ext cx="1009650" cy="152400"/>
          </a:xfrm>
          <a:custGeom>
            <a:avLst/>
            <a:gdLst/>
            <a:ahLst/>
            <a:cxnLst/>
            <a:rect l="l" t="t" r="r" b="b"/>
            <a:pathLst>
              <a:path w="1009650" h="152400">
                <a:moveTo>
                  <a:pt x="952500" y="0"/>
                </a:moveTo>
                <a:lnTo>
                  <a:pt x="57150" y="0"/>
                </a:lnTo>
                <a:lnTo>
                  <a:pt x="34825" y="4464"/>
                </a:lnTo>
                <a:lnTo>
                  <a:pt x="16668" y="16668"/>
                </a:lnTo>
                <a:lnTo>
                  <a:pt x="4464" y="34825"/>
                </a:lnTo>
                <a:lnTo>
                  <a:pt x="0" y="57150"/>
                </a:lnTo>
                <a:lnTo>
                  <a:pt x="0" y="95250"/>
                </a:lnTo>
                <a:lnTo>
                  <a:pt x="4464" y="117574"/>
                </a:lnTo>
                <a:lnTo>
                  <a:pt x="16668" y="135731"/>
                </a:lnTo>
                <a:lnTo>
                  <a:pt x="34825" y="147935"/>
                </a:lnTo>
                <a:lnTo>
                  <a:pt x="57150" y="152400"/>
                </a:lnTo>
                <a:lnTo>
                  <a:pt x="952500" y="152400"/>
                </a:lnTo>
                <a:lnTo>
                  <a:pt x="974824" y="147935"/>
                </a:lnTo>
                <a:lnTo>
                  <a:pt x="992981" y="135731"/>
                </a:lnTo>
                <a:lnTo>
                  <a:pt x="1005185" y="117574"/>
                </a:lnTo>
                <a:lnTo>
                  <a:pt x="1009650" y="95250"/>
                </a:lnTo>
                <a:lnTo>
                  <a:pt x="1009650" y="57150"/>
                </a:lnTo>
                <a:lnTo>
                  <a:pt x="1005185" y="34825"/>
                </a:lnTo>
                <a:lnTo>
                  <a:pt x="992981" y="16668"/>
                </a:lnTo>
                <a:lnTo>
                  <a:pt x="974824" y="4464"/>
                </a:lnTo>
                <a:lnTo>
                  <a:pt x="952500" y="0"/>
                </a:lnTo>
                <a:close/>
              </a:path>
            </a:pathLst>
          </a:custGeom>
          <a:solidFill>
            <a:srgbClr val="864A3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g object 25"/>
          <p:cNvSpPr/>
          <p:nvPr/>
        </p:nvSpPr>
        <p:spPr>
          <a:xfrm>
            <a:off x="457200" y="960755"/>
            <a:ext cx="9778365" cy="0"/>
          </a:xfrm>
          <a:custGeom>
            <a:avLst/>
            <a:gdLst/>
            <a:ahLst/>
            <a:cxnLst/>
            <a:rect l="l" t="t" r="r" b="b"/>
            <a:pathLst>
              <a:path w="9778365" h="0">
                <a:moveTo>
                  <a:pt x="0" y="0"/>
                </a:moveTo>
                <a:lnTo>
                  <a:pt x="9778365" y="0"/>
                </a:lnTo>
              </a:path>
            </a:pathLst>
          </a:custGeom>
          <a:ln w="3175">
            <a:solidFill>
              <a:srgbClr val="282828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26" name="bg object 2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" y="528955"/>
            <a:ext cx="1463675" cy="314325"/>
          </a:xfrm>
          <a:prstGeom prst="rect">
            <a:avLst/>
          </a:prstGeom>
        </p:spPr>
      </p:pic>
      <p:sp>
        <p:nvSpPr>
          <p:cNvPr id="27" name="bg object 27"/>
          <p:cNvSpPr/>
          <p:nvPr/>
        </p:nvSpPr>
        <p:spPr>
          <a:xfrm>
            <a:off x="1219200" y="2052954"/>
            <a:ext cx="2209800" cy="0"/>
          </a:xfrm>
          <a:custGeom>
            <a:avLst/>
            <a:gdLst/>
            <a:ahLst/>
            <a:cxnLst/>
            <a:rect l="l" t="t" r="r" b="b"/>
            <a:pathLst>
              <a:path w="2209800" h="0">
                <a:moveTo>
                  <a:pt x="0" y="0"/>
                </a:moveTo>
                <a:lnTo>
                  <a:pt x="2209800" y="0"/>
                </a:lnTo>
              </a:path>
            </a:pathLst>
          </a:custGeom>
          <a:ln w="3175">
            <a:solidFill>
              <a:srgbClr val="9F316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bg object 28"/>
          <p:cNvSpPr/>
          <p:nvPr/>
        </p:nvSpPr>
        <p:spPr>
          <a:xfrm>
            <a:off x="1219200" y="3546475"/>
            <a:ext cx="2209800" cy="0"/>
          </a:xfrm>
          <a:custGeom>
            <a:avLst/>
            <a:gdLst/>
            <a:ahLst/>
            <a:cxnLst/>
            <a:rect l="l" t="t" r="r" b="b"/>
            <a:pathLst>
              <a:path w="2209800" h="0">
                <a:moveTo>
                  <a:pt x="0" y="0"/>
                </a:moveTo>
                <a:lnTo>
                  <a:pt x="2209800" y="0"/>
                </a:lnTo>
              </a:path>
            </a:pathLst>
          </a:custGeom>
          <a:ln w="3175">
            <a:solidFill>
              <a:srgbClr val="F9D23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bg object 29"/>
          <p:cNvSpPr/>
          <p:nvPr/>
        </p:nvSpPr>
        <p:spPr>
          <a:xfrm>
            <a:off x="1219200" y="5039995"/>
            <a:ext cx="2209800" cy="0"/>
          </a:xfrm>
          <a:custGeom>
            <a:avLst/>
            <a:gdLst/>
            <a:ahLst/>
            <a:cxnLst/>
            <a:rect l="l" t="t" r="r" b="b"/>
            <a:pathLst>
              <a:path w="2209800" h="0">
                <a:moveTo>
                  <a:pt x="0" y="0"/>
                </a:moveTo>
                <a:lnTo>
                  <a:pt x="2209800" y="0"/>
                </a:lnTo>
              </a:path>
            </a:pathLst>
          </a:custGeom>
          <a:ln w="3175">
            <a:solidFill>
              <a:srgbClr val="B42C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bg object 30"/>
          <p:cNvSpPr/>
          <p:nvPr/>
        </p:nvSpPr>
        <p:spPr>
          <a:xfrm>
            <a:off x="4514215" y="2052954"/>
            <a:ext cx="2209800" cy="0"/>
          </a:xfrm>
          <a:custGeom>
            <a:avLst/>
            <a:gdLst/>
            <a:ahLst/>
            <a:cxnLst/>
            <a:rect l="l" t="t" r="r" b="b"/>
            <a:pathLst>
              <a:path w="2209800" h="0">
                <a:moveTo>
                  <a:pt x="0" y="0"/>
                </a:moveTo>
                <a:lnTo>
                  <a:pt x="2209800" y="0"/>
                </a:lnTo>
              </a:path>
            </a:pathLst>
          </a:custGeom>
          <a:ln w="3175">
            <a:solidFill>
              <a:srgbClr val="9BB83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bg object 31"/>
          <p:cNvSpPr/>
          <p:nvPr/>
        </p:nvSpPr>
        <p:spPr>
          <a:xfrm>
            <a:off x="4514215" y="3546475"/>
            <a:ext cx="2209800" cy="0"/>
          </a:xfrm>
          <a:custGeom>
            <a:avLst/>
            <a:gdLst/>
            <a:ahLst/>
            <a:cxnLst/>
            <a:rect l="l" t="t" r="r" b="b"/>
            <a:pathLst>
              <a:path w="2209800" h="0">
                <a:moveTo>
                  <a:pt x="0" y="0"/>
                </a:moveTo>
                <a:lnTo>
                  <a:pt x="2209800" y="0"/>
                </a:lnTo>
              </a:path>
            </a:pathLst>
          </a:custGeom>
          <a:ln w="3175">
            <a:solidFill>
              <a:srgbClr val="A49B9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bg object 32"/>
          <p:cNvSpPr/>
          <p:nvPr/>
        </p:nvSpPr>
        <p:spPr>
          <a:xfrm>
            <a:off x="4514215" y="5039995"/>
            <a:ext cx="2209800" cy="0"/>
          </a:xfrm>
          <a:custGeom>
            <a:avLst/>
            <a:gdLst/>
            <a:ahLst/>
            <a:cxnLst/>
            <a:rect l="l" t="t" r="r" b="b"/>
            <a:pathLst>
              <a:path w="2209800" h="0">
                <a:moveTo>
                  <a:pt x="0" y="0"/>
                </a:moveTo>
                <a:lnTo>
                  <a:pt x="2209800" y="0"/>
                </a:lnTo>
              </a:path>
            </a:pathLst>
          </a:custGeom>
          <a:ln w="3175">
            <a:solidFill>
              <a:srgbClr val="00699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bg object 33"/>
          <p:cNvSpPr/>
          <p:nvPr/>
        </p:nvSpPr>
        <p:spPr>
          <a:xfrm>
            <a:off x="7809230" y="2052954"/>
            <a:ext cx="2209800" cy="0"/>
          </a:xfrm>
          <a:custGeom>
            <a:avLst/>
            <a:gdLst/>
            <a:ahLst/>
            <a:cxnLst/>
            <a:rect l="l" t="t" r="r" b="b"/>
            <a:pathLst>
              <a:path w="2209800" h="0">
                <a:moveTo>
                  <a:pt x="0" y="0"/>
                </a:moveTo>
                <a:lnTo>
                  <a:pt x="2209800" y="0"/>
                </a:lnTo>
              </a:path>
            </a:pathLst>
          </a:custGeom>
          <a:ln w="3175">
            <a:solidFill>
              <a:srgbClr val="4A95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bg object 34"/>
          <p:cNvSpPr/>
          <p:nvPr/>
        </p:nvSpPr>
        <p:spPr>
          <a:xfrm>
            <a:off x="7809230" y="3546475"/>
            <a:ext cx="2209800" cy="0"/>
          </a:xfrm>
          <a:custGeom>
            <a:avLst/>
            <a:gdLst/>
            <a:ahLst/>
            <a:cxnLst/>
            <a:rect l="l" t="t" r="r" b="b"/>
            <a:pathLst>
              <a:path w="2209800" h="0">
                <a:moveTo>
                  <a:pt x="0" y="0"/>
                </a:moveTo>
                <a:lnTo>
                  <a:pt x="2209800" y="0"/>
                </a:lnTo>
              </a:path>
            </a:pathLst>
          </a:custGeom>
          <a:ln w="3175">
            <a:solidFill>
              <a:srgbClr val="B4AA6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bg object 35"/>
          <p:cNvSpPr/>
          <p:nvPr/>
        </p:nvSpPr>
        <p:spPr>
          <a:xfrm>
            <a:off x="7809230" y="5039995"/>
            <a:ext cx="2209800" cy="0"/>
          </a:xfrm>
          <a:custGeom>
            <a:avLst/>
            <a:gdLst/>
            <a:ahLst/>
            <a:cxnLst/>
            <a:rect l="l" t="t" r="r" b="b"/>
            <a:pathLst>
              <a:path w="2209800" h="0">
                <a:moveTo>
                  <a:pt x="0" y="0"/>
                </a:moveTo>
                <a:lnTo>
                  <a:pt x="2209800" y="0"/>
                </a:lnTo>
              </a:path>
            </a:pathLst>
          </a:custGeom>
          <a:ln w="3175">
            <a:solidFill>
              <a:srgbClr val="864A3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57200" y="6718300"/>
            <a:ext cx="1009650" cy="152400"/>
          </a:xfrm>
          <a:custGeom>
            <a:avLst/>
            <a:gdLst/>
            <a:ahLst/>
            <a:cxnLst/>
            <a:rect l="l" t="t" r="r" b="b"/>
            <a:pathLst>
              <a:path w="1009650" h="152400">
                <a:moveTo>
                  <a:pt x="952500" y="0"/>
                </a:moveTo>
                <a:lnTo>
                  <a:pt x="57150" y="0"/>
                </a:lnTo>
                <a:lnTo>
                  <a:pt x="34825" y="4464"/>
                </a:lnTo>
                <a:lnTo>
                  <a:pt x="16668" y="16668"/>
                </a:lnTo>
                <a:lnTo>
                  <a:pt x="4464" y="34825"/>
                </a:lnTo>
                <a:lnTo>
                  <a:pt x="0" y="57150"/>
                </a:lnTo>
                <a:lnTo>
                  <a:pt x="0" y="95250"/>
                </a:lnTo>
                <a:lnTo>
                  <a:pt x="4464" y="117574"/>
                </a:lnTo>
                <a:lnTo>
                  <a:pt x="16668" y="135731"/>
                </a:lnTo>
                <a:lnTo>
                  <a:pt x="34825" y="147935"/>
                </a:lnTo>
                <a:lnTo>
                  <a:pt x="57150" y="152400"/>
                </a:lnTo>
                <a:lnTo>
                  <a:pt x="952500" y="152400"/>
                </a:lnTo>
                <a:lnTo>
                  <a:pt x="974824" y="147935"/>
                </a:lnTo>
                <a:lnTo>
                  <a:pt x="992981" y="135731"/>
                </a:lnTo>
                <a:lnTo>
                  <a:pt x="1005185" y="117574"/>
                </a:lnTo>
                <a:lnTo>
                  <a:pt x="1009650" y="95250"/>
                </a:lnTo>
                <a:lnTo>
                  <a:pt x="1009650" y="57150"/>
                </a:lnTo>
                <a:lnTo>
                  <a:pt x="1005185" y="34825"/>
                </a:lnTo>
                <a:lnTo>
                  <a:pt x="992981" y="16668"/>
                </a:lnTo>
                <a:lnTo>
                  <a:pt x="974824" y="4464"/>
                </a:lnTo>
                <a:lnTo>
                  <a:pt x="952500" y="0"/>
                </a:lnTo>
                <a:close/>
              </a:path>
            </a:pathLst>
          </a:custGeom>
          <a:solidFill>
            <a:srgbClr val="9F316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1549400" y="6718300"/>
            <a:ext cx="1009650" cy="152400"/>
          </a:xfrm>
          <a:custGeom>
            <a:avLst/>
            <a:gdLst/>
            <a:ahLst/>
            <a:cxnLst/>
            <a:rect l="l" t="t" r="r" b="b"/>
            <a:pathLst>
              <a:path w="1009650" h="152400">
                <a:moveTo>
                  <a:pt x="952500" y="0"/>
                </a:moveTo>
                <a:lnTo>
                  <a:pt x="57150" y="0"/>
                </a:lnTo>
                <a:lnTo>
                  <a:pt x="34825" y="4464"/>
                </a:lnTo>
                <a:lnTo>
                  <a:pt x="16668" y="16668"/>
                </a:lnTo>
                <a:lnTo>
                  <a:pt x="4464" y="34825"/>
                </a:lnTo>
                <a:lnTo>
                  <a:pt x="0" y="57150"/>
                </a:lnTo>
                <a:lnTo>
                  <a:pt x="0" y="95250"/>
                </a:lnTo>
                <a:lnTo>
                  <a:pt x="4464" y="117574"/>
                </a:lnTo>
                <a:lnTo>
                  <a:pt x="16668" y="135731"/>
                </a:lnTo>
                <a:lnTo>
                  <a:pt x="34825" y="147935"/>
                </a:lnTo>
                <a:lnTo>
                  <a:pt x="57150" y="152400"/>
                </a:lnTo>
                <a:lnTo>
                  <a:pt x="952500" y="152400"/>
                </a:lnTo>
                <a:lnTo>
                  <a:pt x="974824" y="147935"/>
                </a:lnTo>
                <a:lnTo>
                  <a:pt x="992981" y="135731"/>
                </a:lnTo>
                <a:lnTo>
                  <a:pt x="1005185" y="117574"/>
                </a:lnTo>
                <a:lnTo>
                  <a:pt x="1009650" y="95250"/>
                </a:lnTo>
                <a:lnTo>
                  <a:pt x="1009650" y="57150"/>
                </a:lnTo>
                <a:lnTo>
                  <a:pt x="1005185" y="34825"/>
                </a:lnTo>
                <a:lnTo>
                  <a:pt x="992981" y="16668"/>
                </a:lnTo>
                <a:lnTo>
                  <a:pt x="974824" y="4464"/>
                </a:lnTo>
                <a:lnTo>
                  <a:pt x="952500" y="0"/>
                </a:lnTo>
                <a:close/>
              </a:path>
            </a:pathLst>
          </a:custGeom>
          <a:solidFill>
            <a:srgbClr val="9BB83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2635250" y="6718300"/>
            <a:ext cx="1009650" cy="152400"/>
          </a:xfrm>
          <a:custGeom>
            <a:avLst/>
            <a:gdLst/>
            <a:ahLst/>
            <a:cxnLst/>
            <a:rect l="l" t="t" r="r" b="b"/>
            <a:pathLst>
              <a:path w="1009650" h="152400">
                <a:moveTo>
                  <a:pt x="952500" y="0"/>
                </a:moveTo>
                <a:lnTo>
                  <a:pt x="57150" y="0"/>
                </a:lnTo>
                <a:lnTo>
                  <a:pt x="34825" y="4464"/>
                </a:lnTo>
                <a:lnTo>
                  <a:pt x="16668" y="16668"/>
                </a:lnTo>
                <a:lnTo>
                  <a:pt x="4464" y="34825"/>
                </a:lnTo>
                <a:lnTo>
                  <a:pt x="0" y="57150"/>
                </a:lnTo>
                <a:lnTo>
                  <a:pt x="0" y="95250"/>
                </a:lnTo>
                <a:lnTo>
                  <a:pt x="4464" y="117574"/>
                </a:lnTo>
                <a:lnTo>
                  <a:pt x="16668" y="135731"/>
                </a:lnTo>
                <a:lnTo>
                  <a:pt x="34825" y="147935"/>
                </a:lnTo>
                <a:lnTo>
                  <a:pt x="57150" y="152400"/>
                </a:lnTo>
                <a:lnTo>
                  <a:pt x="952500" y="152400"/>
                </a:lnTo>
                <a:lnTo>
                  <a:pt x="974824" y="147935"/>
                </a:lnTo>
                <a:lnTo>
                  <a:pt x="992981" y="135731"/>
                </a:lnTo>
                <a:lnTo>
                  <a:pt x="1005185" y="117574"/>
                </a:lnTo>
                <a:lnTo>
                  <a:pt x="1009650" y="95250"/>
                </a:lnTo>
                <a:lnTo>
                  <a:pt x="1009650" y="57150"/>
                </a:lnTo>
                <a:lnTo>
                  <a:pt x="1005185" y="34825"/>
                </a:lnTo>
                <a:lnTo>
                  <a:pt x="992981" y="16668"/>
                </a:lnTo>
                <a:lnTo>
                  <a:pt x="974824" y="4464"/>
                </a:lnTo>
                <a:lnTo>
                  <a:pt x="952500" y="0"/>
                </a:lnTo>
                <a:close/>
              </a:path>
            </a:pathLst>
          </a:custGeom>
          <a:solidFill>
            <a:srgbClr val="4A95D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3746500" y="6718300"/>
            <a:ext cx="1009650" cy="152400"/>
          </a:xfrm>
          <a:custGeom>
            <a:avLst/>
            <a:gdLst/>
            <a:ahLst/>
            <a:cxnLst/>
            <a:rect l="l" t="t" r="r" b="b"/>
            <a:pathLst>
              <a:path w="1009650" h="152400">
                <a:moveTo>
                  <a:pt x="952500" y="0"/>
                </a:moveTo>
                <a:lnTo>
                  <a:pt x="57150" y="0"/>
                </a:lnTo>
                <a:lnTo>
                  <a:pt x="34825" y="4464"/>
                </a:lnTo>
                <a:lnTo>
                  <a:pt x="16668" y="16668"/>
                </a:lnTo>
                <a:lnTo>
                  <a:pt x="4464" y="34825"/>
                </a:lnTo>
                <a:lnTo>
                  <a:pt x="0" y="57150"/>
                </a:lnTo>
                <a:lnTo>
                  <a:pt x="0" y="95250"/>
                </a:lnTo>
                <a:lnTo>
                  <a:pt x="4464" y="117574"/>
                </a:lnTo>
                <a:lnTo>
                  <a:pt x="16668" y="135731"/>
                </a:lnTo>
                <a:lnTo>
                  <a:pt x="34825" y="147935"/>
                </a:lnTo>
                <a:lnTo>
                  <a:pt x="57150" y="152400"/>
                </a:lnTo>
                <a:lnTo>
                  <a:pt x="952500" y="152400"/>
                </a:lnTo>
                <a:lnTo>
                  <a:pt x="974824" y="147935"/>
                </a:lnTo>
                <a:lnTo>
                  <a:pt x="992981" y="135731"/>
                </a:lnTo>
                <a:lnTo>
                  <a:pt x="1005185" y="117574"/>
                </a:lnTo>
                <a:lnTo>
                  <a:pt x="1009650" y="95250"/>
                </a:lnTo>
                <a:lnTo>
                  <a:pt x="1009650" y="57150"/>
                </a:lnTo>
                <a:lnTo>
                  <a:pt x="1005185" y="34825"/>
                </a:lnTo>
                <a:lnTo>
                  <a:pt x="992981" y="16668"/>
                </a:lnTo>
                <a:lnTo>
                  <a:pt x="974824" y="4464"/>
                </a:lnTo>
                <a:lnTo>
                  <a:pt x="952500" y="0"/>
                </a:lnTo>
                <a:close/>
              </a:path>
            </a:pathLst>
          </a:custGeom>
          <a:solidFill>
            <a:srgbClr val="F9D23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4835525" y="6718300"/>
            <a:ext cx="1009650" cy="152400"/>
          </a:xfrm>
          <a:custGeom>
            <a:avLst/>
            <a:gdLst/>
            <a:ahLst/>
            <a:cxnLst/>
            <a:rect l="l" t="t" r="r" b="b"/>
            <a:pathLst>
              <a:path w="1009650" h="152400">
                <a:moveTo>
                  <a:pt x="952500" y="0"/>
                </a:moveTo>
                <a:lnTo>
                  <a:pt x="57150" y="0"/>
                </a:lnTo>
                <a:lnTo>
                  <a:pt x="34825" y="4464"/>
                </a:lnTo>
                <a:lnTo>
                  <a:pt x="16668" y="16668"/>
                </a:lnTo>
                <a:lnTo>
                  <a:pt x="4464" y="34825"/>
                </a:lnTo>
                <a:lnTo>
                  <a:pt x="0" y="57150"/>
                </a:lnTo>
                <a:lnTo>
                  <a:pt x="0" y="95250"/>
                </a:lnTo>
                <a:lnTo>
                  <a:pt x="4464" y="117574"/>
                </a:lnTo>
                <a:lnTo>
                  <a:pt x="16668" y="135731"/>
                </a:lnTo>
                <a:lnTo>
                  <a:pt x="34825" y="147935"/>
                </a:lnTo>
                <a:lnTo>
                  <a:pt x="57150" y="152400"/>
                </a:lnTo>
                <a:lnTo>
                  <a:pt x="952500" y="152400"/>
                </a:lnTo>
                <a:lnTo>
                  <a:pt x="974824" y="147935"/>
                </a:lnTo>
                <a:lnTo>
                  <a:pt x="992981" y="135731"/>
                </a:lnTo>
                <a:lnTo>
                  <a:pt x="1005185" y="117574"/>
                </a:lnTo>
                <a:lnTo>
                  <a:pt x="1009650" y="95250"/>
                </a:lnTo>
                <a:lnTo>
                  <a:pt x="1009650" y="57150"/>
                </a:lnTo>
                <a:lnTo>
                  <a:pt x="1005185" y="34825"/>
                </a:lnTo>
                <a:lnTo>
                  <a:pt x="992981" y="16668"/>
                </a:lnTo>
                <a:lnTo>
                  <a:pt x="974824" y="4464"/>
                </a:lnTo>
                <a:lnTo>
                  <a:pt x="952500" y="0"/>
                </a:lnTo>
                <a:close/>
              </a:path>
            </a:pathLst>
          </a:custGeom>
          <a:solidFill>
            <a:srgbClr val="A49B9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5930900" y="6718300"/>
            <a:ext cx="1009650" cy="152400"/>
          </a:xfrm>
          <a:custGeom>
            <a:avLst/>
            <a:gdLst/>
            <a:ahLst/>
            <a:cxnLst/>
            <a:rect l="l" t="t" r="r" b="b"/>
            <a:pathLst>
              <a:path w="1009650" h="152400">
                <a:moveTo>
                  <a:pt x="952500" y="0"/>
                </a:moveTo>
                <a:lnTo>
                  <a:pt x="57150" y="0"/>
                </a:lnTo>
                <a:lnTo>
                  <a:pt x="34825" y="4464"/>
                </a:lnTo>
                <a:lnTo>
                  <a:pt x="16668" y="16668"/>
                </a:lnTo>
                <a:lnTo>
                  <a:pt x="4464" y="34825"/>
                </a:lnTo>
                <a:lnTo>
                  <a:pt x="0" y="57150"/>
                </a:lnTo>
                <a:lnTo>
                  <a:pt x="0" y="95250"/>
                </a:lnTo>
                <a:lnTo>
                  <a:pt x="4464" y="117574"/>
                </a:lnTo>
                <a:lnTo>
                  <a:pt x="16668" y="135731"/>
                </a:lnTo>
                <a:lnTo>
                  <a:pt x="34825" y="147935"/>
                </a:lnTo>
                <a:lnTo>
                  <a:pt x="57150" y="152400"/>
                </a:lnTo>
                <a:lnTo>
                  <a:pt x="952500" y="152400"/>
                </a:lnTo>
                <a:lnTo>
                  <a:pt x="974824" y="147935"/>
                </a:lnTo>
                <a:lnTo>
                  <a:pt x="992981" y="135731"/>
                </a:lnTo>
                <a:lnTo>
                  <a:pt x="1005185" y="117574"/>
                </a:lnTo>
                <a:lnTo>
                  <a:pt x="1009650" y="95250"/>
                </a:lnTo>
                <a:lnTo>
                  <a:pt x="1009650" y="57150"/>
                </a:lnTo>
                <a:lnTo>
                  <a:pt x="1005185" y="34825"/>
                </a:lnTo>
                <a:lnTo>
                  <a:pt x="992981" y="16668"/>
                </a:lnTo>
                <a:lnTo>
                  <a:pt x="974824" y="4464"/>
                </a:lnTo>
                <a:lnTo>
                  <a:pt x="952500" y="0"/>
                </a:lnTo>
                <a:close/>
              </a:path>
            </a:pathLst>
          </a:custGeom>
          <a:solidFill>
            <a:srgbClr val="B4AA6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7035800" y="6718300"/>
            <a:ext cx="1009650" cy="152400"/>
          </a:xfrm>
          <a:custGeom>
            <a:avLst/>
            <a:gdLst/>
            <a:ahLst/>
            <a:cxnLst/>
            <a:rect l="l" t="t" r="r" b="b"/>
            <a:pathLst>
              <a:path w="1009650" h="152400">
                <a:moveTo>
                  <a:pt x="952500" y="0"/>
                </a:moveTo>
                <a:lnTo>
                  <a:pt x="57150" y="0"/>
                </a:lnTo>
                <a:lnTo>
                  <a:pt x="34825" y="4464"/>
                </a:lnTo>
                <a:lnTo>
                  <a:pt x="16668" y="16668"/>
                </a:lnTo>
                <a:lnTo>
                  <a:pt x="4464" y="34825"/>
                </a:lnTo>
                <a:lnTo>
                  <a:pt x="0" y="57150"/>
                </a:lnTo>
                <a:lnTo>
                  <a:pt x="0" y="95250"/>
                </a:lnTo>
                <a:lnTo>
                  <a:pt x="4464" y="117574"/>
                </a:lnTo>
                <a:lnTo>
                  <a:pt x="16668" y="135731"/>
                </a:lnTo>
                <a:lnTo>
                  <a:pt x="34825" y="147935"/>
                </a:lnTo>
                <a:lnTo>
                  <a:pt x="57150" y="152400"/>
                </a:lnTo>
                <a:lnTo>
                  <a:pt x="952500" y="152400"/>
                </a:lnTo>
                <a:lnTo>
                  <a:pt x="974824" y="147935"/>
                </a:lnTo>
                <a:lnTo>
                  <a:pt x="992981" y="135731"/>
                </a:lnTo>
                <a:lnTo>
                  <a:pt x="1005185" y="117574"/>
                </a:lnTo>
                <a:lnTo>
                  <a:pt x="1009650" y="95250"/>
                </a:lnTo>
                <a:lnTo>
                  <a:pt x="1009650" y="57150"/>
                </a:lnTo>
                <a:lnTo>
                  <a:pt x="1005185" y="34825"/>
                </a:lnTo>
                <a:lnTo>
                  <a:pt x="992981" y="16668"/>
                </a:lnTo>
                <a:lnTo>
                  <a:pt x="974824" y="4464"/>
                </a:lnTo>
                <a:lnTo>
                  <a:pt x="952500" y="0"/>
                </a:lnTo>
                <a:close/>
              </a:path>
            </a:pathLst>
          </a:custGeom>
          <a:solidFill>
            <a:srgbClr val="B42C2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g object 23"/>
          <p:cNvSpPr/>
          <p:nvPr/>
        </p:nvSpPr>
        <p:spPr>
          <a:xfrm>
            <a:off x="8121015" y="6718300"/>
            <a:ext cx="1009650" cy="152400"/>
          </a:xfrm>
          <a:custGeom>
            <a:avLst/>
            <a:gdLst/>
            <a:ahLst/>
            <a:cxnLst/>
            <a:rect l="l" t="t" r="r" b="b"/>
            <a:pathLst>
              <a:path w="1009650" h="152400">
                <a:moveTo>
                  <a:pt x="952500" y="0"/>
                </a:moveTo>
                <a:lnTo>
                  <a:pt x="57150" y="0"/>
                </a:lnTo>
                <a:lnTo>
                  <a:pt x="34825" y="4464"/>
                </a:lnTo>
                <a:lnTo>
                  <a:pt x="16668" y="16668"/>
                </a:lnTo>
                <a:lnTo>
                  <a:pt x="4464" y="34825"/>
                </a:lnTo>
                <a:lnTo>
                  <a:pt x="0" y="57150"/>
                </a:lnTo>
                <a:lnTo>
                  <a:pt x="0" y="95250"/>
                </a:lnTo>
                <a:lnTo>
                  <a:pt x="4464" y="117574"/>
                </a:lnTo>
                <a:lnTo>
                  <a:pt x="16668" y="135731"/>
                </a:lnTo>
                <a:lnTo>
                  <a:pt x="34825" y="147935"/>
                </a:lnTo>
                <a:lnTo>
                  <a:pt x="57150" y="152400"/>
                </a:lnTo>
                <a:lnTo>
                  <a:pt x="952500" y="152400"/>
                </a:lnTo>
                <a:lnTo>
                  <a:pt x="974824" y="147935"/>
                </a:lnTo>
                <a:lnTo>
                  <a:pt x="992981" y="135731"/>
                </a:lnTo>
                <a:lnTo>
                  <a:pt x="1005185" y="117574"/>
                </a:lnTo>
                <a:lnTo>
                  <a:pt x="1009650" y="95250"/>
                </a:lnTo>
                <a:lnTo>
                  <a:pt x="1009650" y="57150"/>
                </a:lnTo>
                <a:lnTo>
                  <a:pt x="1005185" y="34825"/>
                </a:lnTo>
                <a:lnTo>
                  <a:pt x="992981" y="16668"/>
                </a:lnTo>
                <a:lnTo>
                  <a:pt x="974824" y="4464"/>
                </a:lnTo>
                <a:lnTo>
                  <a:pt x="952500" y="0"/>
                </a:lnTo>
                <a:close/>
              </a:path>
            </a:pathLst>
          </a:custGeom>
          <a:solidFill>
            <a:srgbClr val="00699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bg object 24"/>
          <p:cNvSpPr/>
          <p:nvPr/>
        </p:nvSpPr>
        <p:spPr>
          <a:xfrm>
            <a:off x="9220200" y="6718300"/>
            <a:ext cx="1009650" cy="152400"/>
          </a:xfrm>
          <a:custGeom>
            <a:avLst/>
            <a:gdLst/>
            <a:ahLst/>
            <a:cxnLst/>
            <a:rect l="l" t="t" r="r" b="b"/>
            <a:pathLst>
              <a:path w="1009650" h="152400">
                <a:moveTo>
                  <a:pt x="952500" y="0"/>
                </a:moveTo>
                <a:lnTo>
                  <a:pt x="57150" y="0"/>
                </a:lnTo>
                <a:lnTo>
                  <a:pt x="34825" y="4464"/>
                </a:lnTo>
                <a:lnTo>
                  <a:pt x="16668" y="16668"/>
                </a:lnTo>
                <a:lnTo>
                  <a:pt x="4464" y="34825"/>
                </a:lnTo>
                <a:lnTo>
                  <a:pt x="0" y="57150"/>
                </a:lnTo>
                <a:lnTo>
                  <a:pt x="0" y="95250"/>
                </a:lnTo>
                <a:lnTo>
                  <a:pt x="4464" y="117574"/>
                </a:lnTo>
                <a:lnTo>
                  <a:pt x="16668" y="135731"/>
                </a:lnTo>
                <a:lnTo>
                  <a:pt x="34825" y="147935"/>
                </a:lnTo>
                <a:lnTo>
                  <a:pt x="57150" y="152400"/>
                </a:lnTo>
                <a:lnTo>
                  <a:pt x="952500" y="152400"/>
                </a:lnTo>
                <a:lnTo>
                  <a:pt x="974824" y="147935"/>
                </a:lnTo>
                <a:lnTo>
                  <a:pt x="992981" y="135731"/>
                </a:lnTo>
                <a:lnTo>
                  <a:pt x="1005185" y="117574"/>
                </a:lnTo>
                <a:lnTo>
                  <a:pt x="1009650" y="95250"/>
                </a:lnTo>
                <a:lnTo>
                  <a:pt x="1009650" y="57150"/>
                </a:lnTo>
                <a:lnTo>
                  <a:pt x="1005185" y="34825"/>
                </a:lnTo>
                <a:lnTo>
                  <a:pt x="992981" y="16668"/>
                </a:lnTo>
                <a:lnTo>
                  <a:pt x="974824" y="4464"/>
                </a:lnTo>
                <a:lnTo>
                  <a:pt x="952500" y="0"/>
                </a:lnTo>
                <a:close/>
              </a:path>
            </a:pathLst>
          </a:custGeom>
          <a:solidFill>
            <a:srgbClr val="864A3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g object 25"/>
          <p:cNvSpPr/>
          <p:nvPr/>
        </p:nvSpPr>
        <p:spPr>
          <a:xfrm>
            <a:off x="457200" y="960755"/>
            <a:ext cx="9778365" cy="0"/>
          </a:xfrm>
          <a:custGeom>
            <a:avLst/>
            <a:gdLst/>
            <a:ahLst/>
            <a:cxnLst/>
            <a:rect l="l" t="t" r="r" b="b"/>
            <a:pathLst>
              <a:path w="9778365" h="0">
                <a:moveTo>
                  <a:pt x="0" y="0"/>
                </a:moveTo>
                <a:lnTo>
                  <a:pt x="9778365" y="0"/>
                </a:lnTo>
              </a:path>
            </a:pathLst>
          </a:custGeom>
          <a:ln w="3175">
            <a:solidFill>
              <a:srgbClr val="28282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44700" y="487679"/>
            <a:ext cx="1531620" cy="3600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>
                <a:solidFill>
                  <a:srgbClr val="00843C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19100" y="2103236"/>
            <a:ext cx="9814560" cy="4079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belbin.com/" TargetMode="External"/><Relationship Id="rId3" Type="http://schemas.openxmlformats.org/officeDocument/2006/relationships/image" Target="../media/image1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belbin.com/" TargetMode="External"/><Relationship Id="rId3" Type="http://schemas.openxmlformats.org/officeDocument/2006/relationships/image" Target="../media/image1.jpg"/><Relationship Id="rId4" Type="http://schemas.openxmlformats.org/officeDocument/2006/relationships/image" Target="../media/image13.png"/><Relationship Id="rId5" Type="http://schemas.openxmlformats.org/officeDocument/2006/relationships/image" Target="../media/image18.png"/><Relationship Id="rId6" Type="http://schemas.openxmlformats.org/officeDocument/2006/relationships/image" Target="../media/image19.png"/><Relationship Id="rId7" Type="http://schemas.openxmlformats.org/officeDocument/2006/relationships/image" Target="../media/image16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belbin.com/" TargetMode="External"/><Relationship Id="rId3" Type="http://schemas.openxmlformats.org/officeDocument/2006/relationships/image" Target="../media/image1.jp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belbin.com/" TargetMode="External"/><Relationship Id="rId3" Type="http://schemas.openxmlformats.org/officeDocument/2006/relationships/image" Target="../media/image1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5" Type="http://schemas.openxmlformats.org/officeDocument/2006/relationships/image" Target="../media/image5.jpg"/><Relationship Id="rId6" Type="http://schemas.openxmlformats.org/officeDocument/2006/relationships/image" Target="../media/image6.jpg"/><Relationship Id="rId7" Type="http://schemas.openxmlformats.org/officeDocument/2006/relationships/image" Target="../media/image7.jpg"/><Relationship Id="rId8" Type="http://schemas.openxmlformats.org/officeDocument/2006/relationships/image" Target="../media/image8.jpg"/><Relationship Id="rId9" Type="http://schemas.openxmlformats.org/officeDocument/2006/relationships/image" Target="../media/image9.jpg"/><Relationship Id="rId10" Type="http://schemas.openxmlformats.org/officeDocument/2006/relationships/image" Target="../media/image10.jpg"/><Relationship Id="rId11" Type="http://schemas.openxmlformats.org/officeDocument/2006/relationships/image" Target="../media/image1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belbin.com/" TargetMode="External"/><Relationship Id="rId3" Type="http://schemas.openxmlformats.org/officeDocument/2006/relationships/image" Target="../media/image1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belbin.com/" TargetMode="External"/><Relationship Id="rId3" Type="http://schemas.openxmlformats.org/officeDocument/2006/relationships/image" Target="../media/image1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belbin.com/" TargetMode="External"/><Relationship Id="rId3" Type="http://schemas.openxmlformats.org/officeDocument/2006/relationships/image" Target="../media/image1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belbin.com/" TargetMode="External"/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5" Type="http://schemas.openxmlformats.org/officeDocument/2006/relationships/image" Target="../media/image3.jpg"/><Relationship Id="rId6" Type="http://schemas.openxmlformats.org/officeDocument/2006/relationships/image" Target="../media/image4.jpg"/><Relationship Id="rId7" Type="http://schemas.openxmlformats.org/officeDocument/2006/relationships/image" Target="../media/image5.jpg"/><Relationship Id="rId8" Type="http://schemas.openxmlformats.org/officeDocument/2006/relationships/image" Target="../media/image6.jpg"/><Relationship Id="rId9" Type="http://schemas.openxmlformats.org/officeDocument/2006/relationships/image" Target="../media/image7.jpg"/><Relationship Id="rId10" Type="http://schemas.openxmlformats.org/officeDocument/2006/relationships/image" Target="../media/image8.jpg"/><Relationship Id="rId11" Type="http://schemas.openxmlformats.org/officeDocument/2006/relationships/image" Target="../media/image9.jpg"/><Relationship Id="rId12" Type="http://schemas.openxmlformats.org/officeDocument/2006/relationships/image" Target="../media/image10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belbin.com/" TargetMode="External"/><Relationship Id="rId3" Type="http://schemas.openxmlformats.org/officeDocument/2006/relationships/image" Target="../media/image1.jpg"/><Relationship Id="rId4" Type="http://schemas.openxmlformats.org/officeDocument/2006/relationships/image" Target="../media/image11.jpg"/><Relationship Id="rId5" Type="http://schemas.openxmlformats.org/officeDocument/2006/relationships/image" Target="../media/image12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belbin.com/" TargetMode="External"/><Relationship Id="rId3" Type="http://schemas.openxmlformats.org/officeDocument/2006/relationships/image" Target="../media/image1.jp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6" Type="http://schemas.openxmlformats.org/officeDocument/2006/relationships/image" Target="../media/image15.png"/><Relationship Id="rId7" Type="http://schemas.openxmlformats.org/officeDocument/2006/relationships/image" Target="../media/image16.png"/><Relationship Id="rId8" Type="http://schemas.openxmlformats.org/officeDocument/2006/relationships/image" Target="../media/image17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belbin.com/" TargetMode="External"/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5" Type="http://schemas.openxmlformats.org/officeDocument/2006/relationships/image" Target="../media/image3.jpg"/><Relationship Id="rId6" Type="http://schemas.openxmlformats.org/officeDocument/2006/relationships/image" Target="../media/image4.jpg"/><Relationship Id="rId7" Type="http://schemas.openxmlformats.org/officeDocument/2006/relationships/image" Target="../media/image5.jpg"/><Relationship Id="rId8" Type="http://schemas.openxmlformats.org/officeDocument/2006/relationships/image" Target="../media/image6.jpg"/><Relationship Id="rId9" Type="http://schemas.openxmlformats.org/officeDocument/2006/relationships/image" Target="../media/image7.jpg"/><Relationship Id="rId10" Type="http://schemas.openxmlformats.org/officeDocument/2006/relationships/image" Target="../media/image8.jpg"/><Relationship Id="rId11" Type="http://schemas.openxmlformats.org/officeDocument/2006/relationships/image" Target="../media/image9.jpg"/><Relationship Id="rId12" Type="http://schemas.openxmlformats.org/officeDocument/2006/relationships/image" Target="../media/image10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>
            <a:hlinkClick r:id="rId2"/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76400" y="1024255"/>
            <a:ext cx="1951354" cy="4191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63700" y="2019300"/>
            <a:ext cx="2906395" cy="6654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200" spc="50"/>
              <a:t>Team</a:t>
            </a:r>
            <a:r>
              <a:rPr dirty="0" sz="4200" spc="-204" b="0">
                <a:latin typeface="Times New Roman"/>
                <a:cs typeface="Times New Roman"/>
              </a:rPr>
              <a:t> </a:t>
            </a:r>
            <a:r>
              <a:rPr dirty="0" sz="4200" spc="114"/>
              <a:t>Belbin</a:t>
            </a:r>
            <a:endParaRPr sz="42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663700" y="3513963"/>
            <a:ext cx="1878964" cy="63500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dirty="0" sz="1600">
                <a:solidFill>
                  <a:srgbClr val="282828"/>
                </a:solidFill>
                <a:latin typeface="Calibri"/>
                <a:cs typeface="Calibri"/>
              </a:rPr>
              <a:t>Antal</a:t>
            </a:r>
            <a:r>
              <a:rPr dirty="0" sz="1600" spc="-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282828"/>
                </a:solidFill>
                <a:latin typeface="Calibri"/>
                <a:cs typeface="Calibri"/>
              </a:rPr>
              <a:t>kandidater:</a:t>
            </a:r>
            <a:r>
              <a:rPr dirty="0" sz="1600" spc="-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600" spc="-50">
                <a:solidFill>
                  <a:srgbClr val="282828"/>
                </a:solidFill>
                <a:latin typeface="Calibri"/>
                <a:cs typeface="Calibri"/>
              </a:rPr>
              <a:t>9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1600">
                <a:solidFill>
                  <a:srgbClr val="282828"/>
                </a:solidFill>
                <a:latin typeface="Calibri"/>
                <a:cs typeface="Calibri"/>
              </a:rPr>
              <a:t>Antal</a:t>
            </a:r>
            <a:r>
              <a:rPr dirty="0" sz="1600" spc="-8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282828"/>
                </a:solidFill>
                <a:latin typeface="Calibri"/>
                <a:cs typeface="Calibri"/>
              </a:rPr>
              <a:t>observatörer:</a:t>
            </a:r>
            <a:r>
              <a:rPr dirty="0" sz="1600" spc="-7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600" spc="-25">
                <a:solidFill>
                  <a:srgbClr val="282828"/>
                </a:solidFill>
                <a:latin typeface="Calibri"/>
                <a:cs typeface="Calibri"/>
              </a:rPr>
              <a:t>77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663700" y="2792094"/>
            <a:ext cx="2780665" cy="42290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600" spc="50">
                <a:solidFill>
                  <a:srgbClr val="00843C"/>
                </a:solidFill>
                <a:latin typeface="Calibri"/>
                <a:cs typeface="Calibri"/>
              </a:rPr>
              <a:t>Belbin</a:t>
            </a:r>
            <a:r>
              <a:rPr dirty="0" sz="2600" spc="-11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2600" spc="-10">
                <a:solidFill>
                  <a:srgbClr val="00843C"/>
                </a:solidFill>
                <a:latin typeface="Calibri"/>
                <a:cs typeface="Calibri"/>
              </a:rPr>
              <a:t>Teamrapport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663700" y="5999607"/>
            <a:ext cx="1111250" cy="48260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dirty="0" sz="1400">
                <a:solidFill>
                  <a:srgbClr val="282828"/>
                </a:solidFill>
                <a:latin typeface="Calibri"/>
                <a:cs typeface="Calibri"/>
              </a:rPr>
              <a:t>Belbin</a:t>
            </a:r>
            <a:r>
              <a:rPr dirty="0" sz="1400" spc="1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282828"/>
                </a:solidFill>
                <a:latin typeface="Calibri"/>
                <a:cs typeface="Calibri"/>
              </a:rPr>
              <a:t>Limited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400">
                <a:solidFill>
                  <a:srgbClr val="282828"/>
                </a:solidFill>
                <a:latin typeface="Calibri"/>
                <a:cs typeface="Calibri"/>
              </a:rPr>
              <a:t>UK</a:t>
            </a:r>
            <a:r>
              <a:rPr dirty="0" sz="1400" spc="-4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400" spc="35">
                <a:solidFill>
                  <a:srgbClr val="282828"/>
                </a:solidFill>
                <a:latin typeface="Calibri"/>
                <a:cs typeface="Calibri"/>
              </a:rPr>
              <a:t>Ofice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Team</a:t>
            </a:r>
            <a:r>
              <a:rPr dirty="0" spc="-5" b="0">
                <a:latin typeface="Times New Roman"/>
                <a:cs typeface="Times New Roman"/>
              </a:rPr>
              <a:t> </a:t>
            </a:r>
            <a:r>
              <a:rPr dirty="0" spc="55"/>
              <a:t>Belbin</a:t>
            </a:r>
          </a:p>
        </p:txBody>
      </p:sp>
      <p:pic>
        <p:nvPicPr>
          <p:cNvPr id="3" name="object 3" descr="">
            <a:hlinkClick r:id="rId2"/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7200" y="528955"/>
            <a:ext cx="1463675" cy="314325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8369934" y="532765"/>
            <a:ext cx="1852295" cy="2857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700" spc="-10">
                <a:solidFill>
                  <a:srgbClr val="00843C"/>
                </a:solidFill>
                <a:latin typeface="Calibri"/>
                <a:cs typeface="Calibri"/>
              </a:rPr>
              <a:t>Teamrollgenomsnitt</a:t>
            </a:r>
            <a:endParaRPr sz="1700">
              <a:latin typeface="Calibri"/>
              <a:cs typeface="Calibri"/>
            </a:endParaRPr>
          </a:p>
        </p:txBody>
      </p:sp>
      <p:grpSp>
        <p:nvGrpSpPr>
          <p:cNvPr id="5" name="object 5" descr=""/>
          <p:cNvGrpSpPr/>
          <p:nvPr/>
        </p:nvGrpSpPr>
        <p:grpSpPr>
          <a:xfrm>
            <a:off x="5590007" y="2205164"/>
            <a:ext cx="4556760" cy="3882390"/>
            <a:chOff x="5590007" y="2205164"/>
            <a:chExt cx="4556760" cy="3882390"/>
          </a:xfrm>
        </p:grpSpPr>
        <p:pic>
          <p:nvPicPr>
            <p:cNvPr id="6" name="object 6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590007" y="6068447"/>
              <a:ext cx="4556170" cy="19030"/>
            </a:xfrm>
            <a:prstGeom prst="rect">
              <a:avLst/>
            </a:prstGeom>
          </p:spPr>
        </p:pic>
        <p:pic>
          <p:nvPicPr>
            <p:cNvPr id="7" name="object 7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590007" y="5678313"/>
              <a:ext cx="4556170" cy="19030"/>
            </a:xfrm>
            <a:prstGeom prst="rect">
              <a:avLst/>
            </a:prstGeom>
          </p:spPr>
        </p:pic>
        <p:sp>
          <p:nvSpPr>
            <p:cNvPr id="8" name="object 8" descr=""/>
            <p:cNvSpPr/>
            <p:nvPr/>
          </p:nvSpPr>
          <p:spPr>
            <a:xfrm>
              <a:off x="5594765" y="5302451"/>
              <a:ext cx="4547235" cy="9525"/>
            </a:xfrm>
            <a:custGeom>
              <a:avLst/>
              <a:gdLst/>
              <a:ahLst/>
              <a:cxnLst/>
              <a:rect l="l" t="t" r="r" b="b"/>
              <a:pathLst>
                <a:path w="4547234" h="9525">
                  <a:moveTo>
                    <a:pt x="67630" y="0"/>
                  </a:moveTo>
                  <a:lnTo>
                    <a:pt x="2372" y="0"/>
                  </a:lnTo>
                  <a:lnTo>
                    <a:pt x="0" y="2378"/>
                  </a:lnTo>
                  <a:lnTo>
                    <a:pt x="0" y="7731"/>
                  </a:lnTo>
                  <a:lnTo>
                    <a:pt x="2372" y="9515"/>
                  </a:lnTo>
                  <a:lnTo>
                    <a:pt x="67630" y="9515"/>
                  </a:lnTo>
                  <a:lnTo>
                    <a:pt x="70003" y="7731"/>
                  </a:lnTo>
                  <a:lnTo>
                    <a:pt x="70003" y="2378"/>
                  </a:lnTo>
                  <a:lnTo>
                    <a:pt x="67630" y="0"/>
                  </a:lnTo>
                  <a:close/>
                </a:path>
                <a:path w="4547234" h="9525">
                  <a:moveTo>
                    <a:pt x="170855" y="0"/>
                  </a:moveTo>
                  <a:lnTo>
                    <a:pt x="105598" y="0"/>
                  </a:lnTo>
                  <a:lnTo>
                    <a:pt x="103225" y="2378"/>
                  </a:lnTo>
                  <a:lnTo>
                    <a:pt x="103225" y="7731"/>
                  </a:lnTo>
                  <a:lnTo>
                    <a:pt x="105598" y="9515"/>
                  </a:lnTo>
                  <a:lnTo>
                    <a:pt x="170855" y="9515"/>
                  </a:lnTo>
                  <a:lnTo>
                    <a:pt x="173228" y="7731"/>
                  </a:lnTo>
                  <a:lnTo>
                    <a:pt x="173228" y="2378"/>
                  </a:lnTo>
                  <a:lnTo>
                    <a:pt x="170855" y="0"/>
                  </a:lnTo>
                  <a:close/>
                </a:path>
                <a:path w="4547234" h="9525">
                  <a:moveTo>
                    <a:pt x="274080" y="0"/>
                  </a:moveTo>
                  <a:lnTo>
                    <a:pt x="208230" y="0"/>
                  </a:lnTo>
                  <a:lnTo>
                    <a:pt x="206450" y="2378"/>
                  </a:lnTo>
                  <a:lnTo>
                    <a:pt x="206450" y="7731"/>
                  </a:lnTo>
                  <a:lnTo>
                    <a:pt x="208230" y="9515"/>
                  </a:lnTo>
                  <a:lnTo>
                    <a:pt x="274080" y="9515"/>
                  </a:lnTo>
                  <a:lnTo>
                    <a:pt x="275860" y="7731"/>
                  </a:lnTo>
                  <a:lnTo>
                    <a:pt x="275860" y="2378"/>
                  </a:lnTo>
                  <a:lnTo>
                    <a:pt x="274080" y="0"/>
                  </a:lnTo>
                  <a:close/>
                </a:path>
                <a:path w="4547234" h="9525">
                  <a:moveTo>
                    <a:pt x="376712" y="0"/>
                  </a:moveTo>
                  <a:lnTo>
                    <a:pt x="311455" y="0"/>
                  </a:lnTo>
                  <a:lnTo>
                    <a:pt x="309082" y="2378"/>
                  </a:lnTo>
                  <a:lnTo>
                    <a:pt x="309082" y="7731"/>
                  </a:lnTo>
                  <a:lnTo>
                    <a:pt x="311455" y="9515"/>
                  </a:lnTo>
                  <a:lnTo>
                    <a:pt x="376712" y="9515"/>
                  </a:lnTo>
                  <a:lnTo>
                    <a:pt x="379085" y="7731"/>
                  </a:lnTo>
                  <a:lnTo>
                    <a:pt x="379085" y="2378"/>
                  </a:lnTo>
                  <a:lnTo>
                    <a:pt x="376712" y="0"/>
                  </a:lnTo>
                  <a:close/>
                </a:path>
                <a:path w="4547234" h="9525">
                  <a:moveTo>
                    <a:pt x="479938" y="0"/>
                  </a:moveTo>
                  <a:lnTo>
                    <a:pt x="414087" y="0"/>
                  </a:lnTo>
                  <a:lnTo>
                    <a:pt x="412307" y="2378"/>
                  </a:lnTo>
                  <a:lnTo>
                    <a:pt x="412307" y="7731"/>
                  </a:lnTo>
                  <a:lnTo>
                    <a:pt x="414087" y="9515"/>
                  </a:lnTo>
                  <a:lnTo>
                    <a:pt x="479938" y="9515"/>
                  </a:lnTo>
                  <a:lnTo>
                    <a:pt x="481718" y="7731"/>
                  </a:lnTo>
                  <a:lnTo>
                    <a:pt x="481718" y="2378"/>
                  </a:lnTo>
                  <a:lnTo>
                    <a:pt x="479938" y="0"/>
                  </a:lnTo>
                  <a:close/>
                </a:path>
                <a:path w="4547234" h="9525">
                  <a:moveTo>
                    <a:pt x="582570" y="0"/>
                  </a:moveTo>
                  <a:lnTo>
                    <a:pt x="517312" y="0"/>
                  </a:lnTo>
                  <a:lnTo>
                    <a:pt x="514939" y="2378"/>
                  </a:lnTo>
                  <a:lnTo>
                    <a:pt x="514939" y="7731"/>
                  </a:lnTo>
                  <a:lnTo>
                    <a:pt x="517312" y="9515"/>
                  </a:lnTo>
                  <a:lnTo>
                    <a:pt x="582570" y="9515"/>
                  </a:lnTo>
                  <a:lnTo>
                    <a:pt x="584943" y="7731"/>
                  </a:lnTo>
                  <a:lnTo>
                    <a:pt x="584943" y="2378"/>
                  </a:lnTo>
                  <a:lnTo>
                    <a:pt x="582570" y="0"/>
                  </a:lnTo>
                  <a:close/>
                </a:path>
                <a:path w="4547234" h="9525">
                  <a:moveTo>
                    <a:pt x="685795" y="0"/>
                  </a:moveTo>
                  <a:lnTo>
                    <a:pt x="620538" y="0"/>
                  </a:lnTo>
                  <a:lnTo>
                    <a:pt x="618165" y="2378"/>
                  </a:lnTo>
                  <a:lnTo>
                    <a:pt x="618165" y="7731"/>
                  </a:lnTo>
                  <a:lnTo>
                    <a:pt x="620538" y="9515"/>
                  </a:lnTo>
                  <a:lnTo>
                    <a:pt x="685795" y="9515"/>
                  </a:lnTo>
                  <a:lnTo>
                    <a:pt x="688168" y="7731"/>
                  </a:lnTo>
                  <a:lnTo>
                    <a:pt x="688168" y="2378"/>
                  </a:lnTo>
                  <a:lnTo>
                    <a:pt x="685795" y="0"/>
                  </a:lnTo>
                  <a:close/>
                </a:path>
                <a:path w="4547234" h="9525">
                  <a:moveTo>
                    <a:pt x="789020" y="0"/>
                  </a:moveTo>
                  <a:lnTo>
                    <a:pt x="723170" y="0"/>
                  </a:lnTo>
                  <a:lnTo>
                    <a:pt x="721390" y="2378"/>
                  </a:lnTo>
                  <a:lnTo>
                    <a:pt x="721390" y="7731"/>
                  </a:lnTo>
                  <a:lnTo>
                    <a:pt x="723170" y="9515"/>
                  </a:lnTo>
                  <a:lnTo>
                    <a:pt x="789020" y="9515"/>
                  </a:lnTo>
                  <a:lnTo>
                    <a:pt x="790800" y="7731"/>
                  </a:lnTo>
                  <a:lnTo>
                    <a:pt x="790800" y="2378"/>
                  </a:lnTo>
                  <a:lnTo>
                    <a:pt x="789020" y="0"/>
                  </a:lnTo>
                  <a:close/>
                </a:path>
                <a:path w="4547234" h="9525">
                  <a:moveTo>
                    <a:pt x="891652" y="0"/>
                  </a:moveTo>
                  <a:lnTo>
                    <a:pt x="826395" y="0"/>
                  </a:lnTo>
                  <a:lnTo>
                    <a:pt x="824022" y="2378"/>
                  </a:lnTo>
                  <a:lnTo>
                    <a:pt x="824022" y="7731"/>
                  </a:lnTo>
                  <a:lnTo>
                    <a:pt x="826395" y="9515"/>
                  </a:lnTo>
                  <a:lnTo>
                    <a:pt x="891652" y="9515"/>
                  </a:lnTo>
                  <a:lnTo>
                    <a:pt x="894025" y="7731"/>
                  </a:lnTo>
                  <a:lnTo>
                    <a:pt x="894025" y="2378"/>
                  </a:lnTo>
                  <a:lnTo>
                    <a:pt x="891652" y="0"/>
                  </a:lnTo>
                  <a:close/>
                </a:path>
                <a:path w="4547234" h="9525">
                  <a:moveTo>
                    <a:pt x="994878" y="0"/>
                  </a:moveTo>
                  <a:lnTo>
                    <a:pt x="929027" y="0"/>
                  </a:lnTo>
                  <a:lnTo>
                    <a:pt x="927247" y="2378"/>
                  </a:lnTo>
                  <a:lnTo>
                    <a:pt x="927247" y="7731"/>
                  </a:lnTo>
                  <a:lnTo>
                    <a:pt x="929027" y="9515"/>
                  </a:lnTo>
                  <a:lnTo>
                    <a:pt x="994878" y="9515"/>
                  </a:lnTo>
                  <a:lnTo>
                    <a:pt x="996657" y="7731"/>
                  </a:lnTo>
                  <a:lnTo>
                    <a:pt x="996657" y="2378"/>
                  </a:lnTo>
                  <a:lnTo>
                    <a:pt x="994878" y="0"/>
                  </a:lnTo>
                  <a:close/>
                </a:path>
                <a:path w="4547234" h="9525">
                  <a:moveTo>
                    <a:pt x="1097510" y="0"/>
                  </a:moveTo>
                  <a:lnTo>
                    <a:pt x="1032252" y="0"/>
                  </a:lnTo>
                  <a:lnTo>
                    <a:pt x="1029879" y="2378"/>
                  </a:lnTo>
                  <a:lnTo>
                    <a:pt x="1029879" y="7731"/>
                  </a:lnTo>
                  <a:lnTo>
                    <a:pt x="1032252" y="9515"/>
                  </a:lnTo>
                  <a:lnTo>
                    <a:pt x="1097510" y="9515"/>
                  </a:lnTo>
                  <a:lnTo>
                    <a:pt x="1099883" y="7731"/>
                  </a:lnTo>
                  <a:lnTo>
                    <a:pt x="1099883" y="2378"/>
                  </a:lnTo>
                  <a:lnTo>
                    <a:pt x="1097510" y="0"/>
                  </a:lnTo>
                  <a:close/>
                </a:path>
                <a:path w="4547234" h="9525">
                  <a:moveTo>
                    <a:pt x="1200735" y="0"/>
                  </a:moveTo>
                  <a:lnTo>
                    <a:pt x="1135478" y="0"/>
                  </a:lnTo>
                  <a:lnTo>
                    <a:pt x="1133105" y="2378"/>
                  </a:lnTo>
                  <a:lnTo>
                    <a:pt x="1133105" y="7731"/>
                  </a:lnTo>
                  <a:lnTo>
                    <a:pt x="1135478" y="9515"/>
                  </a:lnTo>
                  <a:lnTo>
                    <a:pt x="1200735" y="9515"/>
                  </a:lnTo>
                  <a:lnTo>
                    <a:pt x="1203108" y="7731"/>
                  </a:lnTo>
                  <a:lnTo>
                    <a:pt x="1203108" y="2378"/>
                  </a:lnTo>
                  <a:lnTo>
                    <a:pt x="1200735" y="0"/>
                  </a:lnTo>
                  <a:close/>
                </a:path>
                <a:path w="4547234" h="9525">
                  <a:moveTo>
                    <a:pt x="1303960" y="0"/>
                  </a:moveTo>
                  <a:lnTo>
                    <a:pt x="1238110" y="0"/>
                  </a:lnTo>
                  <a:lnTo>
                    <a:pt x="1236330" y="2378"/>
                  </a:lnTo>
                  <a:lnTo>
                    <a:pt x="1236330" y="7731"/>
                  </a:lnTo>
                  <a:lnTo>
                    <a:pt x="1238110" y="9515"/>
                  </a:lnTo>
                  <a:lnTo>
                    <a:pt x="1303960" y="9515"/>
                  </a:lnTo>
                  <a:lnTo>
                    <a:pt x="1305740" y="7731"/>
                  </a:lnTo>
                  <a:lnTo>
                    <a:pt x="1305740" y="2378"/>
                  </a:lnTo>
                  <a:lnTo>
                    <a:pt x="1303960" y="0"/>
                  </a:lnTo>
                  <a:close/>
                </a:path>
                <a:path w="4547234" h="9525">
                  <a:moveTo>
                    <a:pt x="1406592" y="0"/>
                  </a:moveTo>
                  <a:lnTo>
                    <a:pt x="1341335" y="0"/>
                  </a:lnTo>
                  <a:lnTo>
                    <a:pt x="1338962" y="2378"/>
                  </a:lnTo>
                  <a:lnTo>
                    <a:pt x="1338962" y="7731"/>
                  </a:lnTo>
                  <a:lnTo>
                    <a:pt x="1341335" y="9515"/>
                  </a:lnTo>
                  <a:lnTo>
                    <a:pt x="1406592" y="9515"/>
                  </a:lnTo>
                  <a:lnTo>
                    <a:pt x="1408965" y="7731"/>
                  </a:lnTo>
                  <a:lnTo>
                    <a:pt x="1408965" y="2378"/>
                  </a:lnTo>
                  <a:lnTo>
                    <a:pt x="1406592" y="0"/>
                  </a:lnTo>
                  <a:close/>
                </a:path>
                <a:path w="4547234" h="9525">
                  <a:moveTo>
                    <a:pt x="1509818" y="0"/>
                  </a:moveTo>
                  <a:lnTo>
                    <a:pt x="1443967" y="0"/>
                  </a:lnTo>
                  <a:lnTo>
                    <a:pt x="1442187" y="2378"/>
                  </a:lnTo>
                  <a:lnTo>
                    <a:pt x="1442187" y="7731"/>
                  </a:lnTo>
                  <a:lnTo>
                    <a:pt x="1443967" y="9515"/>
                  </a:lnTo>
                  <a:lnTo>
                    <a:pt x="1509818" y="9515"/>
                  </a:lnTo>
                  <a:lnTo>
                    <a:pt x="1511597" y="7731"/>
                  </a:lnTo>
                  <a:lnTo>
                    <a:pt x="1511597" y="2378"/>
                  </a:lnTo>
                  <a:lnTo>
                    <a:pt x="1509818" y="0"/>
                  </a:lnTo>
                  <a:close/>
                </a:path>
                <a:path w="4547234" h="9525">
                  <a:moveTo>
                    <a:pt x="1612450" y="0"/>
                  </a:moveTo>
                  <a:lnTo>
                    <a:pt x="1547192" y="0"/>
                  </a:lnTo>
                  <a:lnTo>
                    <a:pt x="1544819" y="2378"/>
                  </a:lnTo>
                  <a:lnTo>
                    <a:pt x="1544819" y="7731"/>
                  </a:lnTo>
                  <a:lnTo>
                    <a:pt x="1547192" y="9515"/>
                  </a:lnTo>
                  <a:lnTo>
                    <a:pt x="1612450" y="9515"/>
                  </a:lnTo>
                  <a:lnTo>
                    <a:pt x="1614823" y="7731"/>
                  </a:lnTo>
                  <a:lnTo>
                    <a:pt x="1614823" y="2378"/>
                  </a:lnTo>
                  <a:lnTo>
                    <a:pt x="1612450" y="0"/>
                  </a:lnTo>
                  <a:close/>
                </a:path>
                <a:path w="4547234" h="9525">
                  <a:moveTo>
                    <a:pt x="1715675" y="0"/>
                  </a:moveTo>
                  <a:lnTo>
                    <a:pt x="1650418" y="0"/>
                  </a:lnTo>
                  <a:lnTo>
                    <a:pt x="1648045" y="2378"/>
                  </a:lnTo>
                  <a:lnTo>
                    <a:pt x="1648045" y="7731"/>
                  </a:lnTo>
                  <a:lnTo>
                    <a:pt x="1650418" y="9515"/>
                  </a:lnTo>
                  <a:lnTo>
                    <a:pt x="1715675" y="9515"/>
                  </a:lnTo>
                  <a:lnTo>
                    <a:pt x="1718048" y="7731"/>
                  </a:lnTo>
                  <a:lnTo>
                    <a:pt x="1718048" y="2378"/>
                  </a:lnTo>
                  <a:lnTo>
                    <a:pt x="1715675" y="0"/>
                  </a:lnTo>
                  <a:close/>
                </a:path>
                <a:path w="4547234" h="9525">
                  <a:moveTo>
                    <a:pt x="1818900" y="0"/>
                  </a:moveTo>
                  <a:lnTo>
                    <a:pt x="1753050" y="0"/>
                  </a:lnTo>
                  <a:lnTo>
                    <a:pt x="1751270" y="2378"/>
                  </a:lnTo>
                  <a:lnTo>
                    <a:pt x="1751270" y="7731"/>
                  </a:lnTo>
                  <a:lnTo>
                    <a:pt x="1753050" y="9515"/>
                  </a:lnTo>
                  <a:lnTo>
                    <a:pt x="1818900" y="9515"/>
                  </a:lnTo>
                  <a:lnTo>
                    <a:pt x="1820680" y="7731"/>
                  </a:lnTo>
                  <a:lnTo>
                    <a:pt x="1820680" y="2378"/>
                  </a:lnTo>
                  <a:lnTo>
                    <a:pt x="1818900" y="0"/>
                  </a:lnTo>
                  <a:close/>
                </a:path>
                <a:path w="4547234" h="9525">
                  <a:moveTo>
                    <a:pt x="1921532" y="0"/>
                  </a:moveTo>
                  <a:lnTo>
                    <a:pt x="1856275" y="0"/>
                  </a:lnTo>
                  <a:lnTo>
                    <a:pt x="1853902" y="2378"/>
                  </a:lnTo>
                  <a:lnTo>
                    <a:pt x="1853902" y="7731"/>
                  </a:lnTo>
                  <a:lnTo>
                    <a:pt x="1856275" y="9515"/>
                  </a:lnTo>
                  <a:lnTo>
                    <a:pt x="1921532" y="9515"/>
                  </a:lnTo>
                  <a:lnTo>
                    <a:pt x="1923905" y="7731"/>
                  </a:lnTo>
                  <a:lnTo>
                    <a:pt x="1923905" y="2378"/>
                  </a:lnTo>
                  <a:lnTo>
                    <a:pt x="1921532" y="0"/>
                  </a:lnTo>
                  <a:close/>
                </a:path>
                <a:path w="4547234" h="9525">
                  <a:moveTo>
                    <a:pt x="2024758" y="0"/>
                  </a:moveTo>
                  <a:lnTo>
                    <a:pt x="1958907" y="0"/>
                  </a:lnTo>
                  <a:lnTo>
                    <a:pt x="1957127" y="2378"/>
                  </a:lnTo>
                  <a:lnTo>
                    <a:pt x="1957127" y="7731"/>
                  </a:lnTo>
                  <a:lnTo>
                    <a:pt x="1958907" y="9515"/>
                  </a:lnTo>
                  <a:lnTo>
                    <a:pt x="2024758" y="9515"/>
                  </a:lnTo>
                  <a:lnTo>
                    <a:pt x="2026537" y="7731"/>
                  </a:lnTo>
                  <a:lnTo>
                    <a:pt x="2026537" y="2378"/>
                  </a:lnTo>
                  <a:lnTo>
                    <a:pt x="2024758" y="0"/>
                  </a:lnTo>
                  <a:close/>
                </a:path>
                <a:path w="4547234" h="9525">
                  <a:moveTo>
                    <a:pt x="2127390" y="0"/>
                  </a:moveTo>
                  <a:lnTo>
                    <a:pt x="2062132" y="0"/>
                  </a:lnTo>
                  <a:lnTo>
                    <a:pt x="2059759" y="2378"/>
                  </a:lnTo>
                  <a:lnTo>
                    <a:pt x="2059759" y="7731"/>
                  </a:lnTo>
                  <a:lnTo>
                    <a:pt x="2062132" y="9515"/>
                  </a:lnTo>
                  <a:lnTo>
                    <a:pt x="2127390" y="9515"/>
                  </a:lnTo>
                  <a:lnTo>
                    <a:pt x="2129763" y="7731"/>
                  </a:lnTo>
                  <a:lnTo>
                    <a:pt x="2129763" y="2378"/>
                  </a:lnTo>
                  <a:lnTo>
                    <a:pt x="2127390" y="0"/>
                  </a:lnTo>
                  <a:close/>
                </a:path>
                <a:path w="4547234" h="9525">
                  <a:moveTo>
                    <a:pt x="2230615" y="0"/>
                  </a:moveTo>
                  <a:lnTo>
                    <a:pt x="2165358" y="0"/>
                  </a:lnTo>
                  <a:lnTo>
                    <a:pt x="2162985" y="2378"/>
                  </a:lnTo>
                  <a:lnTo>
                    <a:pt x="2162985" y="7731"/>
                  </a:lnTo>
                  <a:lnTo>
                    <a:pt x="2165358" y="9515"/>
                  </a:lnTo>
                  <a:lnTo>
                    <a:pt x="2230615" y="9515"/>
                  </a:lnTo>
                  <a:lnTo>
                    <a:pt x="2232988" y="7731"/>
                  </a:lnTo>
                  <a:lnTo>
                    <a:pt x="2232988" y="2378"/>
                  </a:lnTo>
                  <a:lnTo>
                    <a:pt x="2230615" y="0"/>
                  </a:lnTo>
                  <a:close/>
                </a:path>
                <a:path w="4547234" h="9525">
                  <a:moveTo>
                    <a:pt x="2333840" y="0"/>
                  </a:moveTo>
                  <a:lnTo>
                    <a:pt x="2268583" y="0"/>
                  </a:lnTo>
                  <a:lnTo>
                    <a:pt x="2266210" y="2378"/>
                  </a:lnTo>
                  <a:lnTo>
                    <a:pt x="2266210" y="7731"/>
                  </a:lnTo>
                  <a:lnTo>
                    <a:pt x="2268583" y="9515"/>
                  </a:lnTo>
                  <a:lnTo>
                    <a:pt x="2333840" y="9515"/>
                  </a:lnTo>
                  <a:lnTo>
                    <a:pt x="2335620" y="7731"/>
                  </a:lnTo>
                  <a:lnTo>
                    <a:pt x="2335620" y="2378"/>
                  </a:lnTo>
                  <a:lnTo>
                    <a:pt x="2333840" y="0"/>
                  </a:lnTo>
                  <a:close/>
                </a:path>
                <a:path w="4547234" h="9525">
                  <a:moveTo>
                    <a:pt x="2436472" y="0"/>
                  </a:moveTo>
                  <a:lnTo>
                    <a:pt x="2371215" y="0"/>
                  </a:lnTo>
                  <a:lnTo>
                    <a:pt x="2368842" y="2378"/>
                  </a:lnTo>
                  <a:lnTo>
                    <a:pt x="2368842" y="7731"/>
                  </a:lnTo>
                  <a:lnTo>
                    <a:pt x="2371215" y="9515"/>
                  </a:lnTo>
                  <a:lnTo>
                    <a:pt x="2436472" y="9515"/>
                  </a:lnTo>
                  <a:lnTo>
                    <a:pt x="2438845" y="7731"/>
                  </a:lnTo>
                  <a:lnTo>
                    <a:pt x="2438845" y="2378"/>
                  </a:lnTo>
                  <a:lnTo>
                    <a:pt x="2436472" y="0"/>
                  </a:lnTo>
                  <a:close/>
                </a:path>
                <a:path w="4547234" h="9525">
                  <a:moveTo>
                    <a:pt x="2539697" y="0"/>
                  </a:moveTo>
                  <a:lnTo>
                    <a:pt x="2473847" y="0"/>
                  </a:lnTo>
                  <a:lnTo>
                    <a:pt x="2472067" y="2378"/>
                  </a:lnTo>
                  <a:lnTo>
                    <a:pt x="2472067" y="7731"/>
                  </a:lnTo>
                  <a:lnTo>
                    <a:pt x="2473847" y="9515"/>
                  </a:lnTo>
                  <a:lnTo>
                    <a:pt x="2539697" y="9515"/>
                  </a:lnTo>
                  <a:lnTo>
                    <a:pt x="2541477" y="7731"/>
                  </a:lnTo>
                  <a:lnTo>
                    <a:pt x="2541477" y="2378"/>
                  </a:lnTo>
                  <a:lnTo>
                    <a:pt x="2539697" y="0"/>
                  </a:lnTo>
                  <a:close/>
                </a:path>
                <a:path w="4547234" h="9525">
                  <a:moveTo>
                    <a:pt x="2642330" y="0"/>
                  </a:moveTo>
                  <a:lnTo>
                    <a:pt x="2577072" y="0"/>
                  </a:lnTo>
                  <a:lnTo>
                    <a:pt x="2574699" y="2378"/>
                  </a:lnTo>
                  <a:lnTo>
                    <a:pt x="2574699" y="7731"/>
                  </a:lnTo>
                  <a:lnTo>
                    <a:pt x="2577072" y="9515"/>
                  </a:lnTo>
                  <a:lnTo>
                    <a:pt x="2642330" y="9515"/>
                  </a:lnTo>
                  <a:lnTo>
                    <a:pt x="2644703" y="7731"/>
                  </a:lnTo>
                  <a:lnTo>
                    <a:pt x="2644703" y="2378"/>
                  </a:lnTo>
                  <a:lnTo>
                    <a:pt x="2642330" y="0"/>
                  </a:lnTo>
                  <a:close/>
                </a:path>
                <a:path w="4547234" h="9525">
                  <a:moveTo>
                    <a:pt x="2745555" y="0"/>
                  </a:moveTo>
                  <a:lnTo>
                    <a:pt x="2680297" y="0"/>
                  </a:lnTo>
                  <a:lnTo>
                    <a:pt x="2677924" y="2378"/>
                  </a:lnTo>
                  <a:lnTo>
                    <a:pt x="2677924" y="7731"/>
                  </a:lnTo>
                  <a:lnTo>
                    <a:pt x="2680297" y="9515"/>
                  </a:lnTo>
                  <a:lnTo>
                    <a:pt x="2745555" y="9515"/>
                  </a:lnTo>
                  <a:lnTo>
                    <a:pt x="2747928" y="7731"/>
                  </a:lnTo>
                  <a:lnTo>
                    <a:pt x="2747928" y="2378"/>
                  </a:lnTo>
                  <a:lnTo>
                    <a:pt x="2745555" y="0"/>
                  </a:lnTo>
                  <a:close/>
                </a:path>
                <a:path w="4547234" h="9525">
                  <a:moveTo>
                    <a:pt x="2848780" y="0"/>
                  </a:moveTo>
                  <a:lnTo>
                    <a:pt x="2782929" y="0"/>
                  </a:lnTo>
                  <a:lnTo>
                    <a:pt x="2781150" y="2378"/>
                  </a:lnTo>
                  <a:lnTo>
                    <a:pt x="2781150" y="7731"/>
                  </a:lnTo>
                  <a:lnTo>
                    <a:pt x="2782929" y="9515"/>
                  </a:lnTo>
                  <a:lnTo>
                    <a:pt x="2848780" y="9515"/>
                  </a:lnTo>
                  <a:lnTo>
                    <a:pt x="2850560" y="7731"/>
                  </a:lnTo>
                  <a:lnTo>
                    <a:pt x="2850560" y="2378"/>
                  </a:lnTo>
                  <a:lnTo>
                    <a:pt x="2848780" y="0"/>
                  </a:lnTo>
                  <a:close/>
                </a:path>
                <a:path w="4547234" h="9525">
                  <a:moveTo>
                    <a:pt x="2951412" y="0"/>
                  </a:moveTo>
                  <a:lnTo>
                    <a:pt x="2886155" y="0"/>
                  </a:lnTo>
                  <a:lnTo>
                    <a:pt x="2883782" y="2378"/>
                  </a:lnTo>
                  <a:lnTo>
                    <a:pt x="2883782" y="7731"/>
                  </a:lnTo>
                  <a:lnTo>
                    <a:pt x="2886155" y="9515"/>
                  </a:lnTo>
                  <a:lnTo>
                    <a:pt x="2951412" y="9515"/>
                  </a:lnTo>
                  <a:lnTo>
                    <a:pt x="2953785" y="7731"/>
                  </a:lnTo>
                  <a:lnTo>
                    <a:pt x="2953785" y="2378"/>
                  </a:lnTo>
                  <a:lnTo>
                    <a:pt x="2951412" y="0"/>
                  </a:lnTo>
                  <a:close/>
                </a:path>
                <a:path w="4547234" h="9525">
                  <a:moveTo>
                    <a:pt x="3054637" y="0"/>
                  </a:moveTo>
                  <a:lnTo>
                    <a:pt x="2988787" y="0"/>
                  </a:lnTo>
                  <a:lnTo>
                    <a:pt x="2987007" y="2378"/>
                  </a:lnTo>
                  <a:lnTo>
                    <a:pt x="2987007" y="7731"/>
                  </a:lnTo>
                  <a:lnTo>
                    <a:pt x="2988787" y="9515"/>
                  </a:lnTo>
                  <a:lnTo>
                    <a:pt x="3054637" y="9515"/>
                  </a:lnTo>
                  <a:lnTo>
                    <a:pt x="3056417" y="7731"/>
                  </a:lnTo>
                  <a:lnTo>
                    <a:pt x="3056417" y="2378"/>
                  </a:lnTo>
                  <a:lnTo>
                    <a:pt x="3054637" y="0"/>
                  </a:lnTo>
                  <a:close/>
                </a:path>
                <a:path w="4547234" h="9525">
                  <a:moveTo>
                    <a:pt x="3157269" y="0"/>
                  </a:moveTo>
                  <a:lnTo>
                    <a:pt x="3092012" y="0"/>
                  </a:lnTo>
                  <a:lnTo>
                    <a:pt x="3089639" y="2378"/>
                  </a:lnTo>
                  <a:lnTo>
                    <a:pt x="3089639" y="7731"/>
                  </a:lnTo>
                  <a:lnTo>
                    <a:pt x="3092012" y="9515"/>
                  </a:lnTo>
                  <a:lnTo>
                    <a:pt x="3157269" y="9515"/>
                  </a:lnTo>
                  <a:lnTo>
                    <a:pt x="3159642" y="7731"/>
                  </a:lnTo>
                  <a:lnTo>
                    <a:pt x="3159642" y="2378"/>
                  </a:lnTo>
                  <a:lnTo>
                    <a:pt x="3157269" y="0"/>
                  </a:lnTo>
                  <a:close/>
                </a:path>
                <a:path w="4547234" h="9525">
                  <a:moveTo>
                    <a:pt x="3260495" y="0"/>
                  </a:moveTo>
                  <a:lnTo>
                    <a:pt x="3195237" y="0"/>
                  </a:lnTo>
                  <a:lnTo>
                    <a:pt x="3192864" y="2378"/>
                  </a:lnTo>
                  <a:lnTo>
                    <a:pt x="3192864" y="7731"/>
                  </a:lnTo>
                  <a:lnTo>
                    <a:pt x="3195237" y="9515"/>
                  </a:lnTo>
                  <a:lnTo>
                    <a:pt x="3260495" y="9515"/>
                  </a:lnTo>
                  <a:lnTo>
                    <a:pt x="3262868" y="7731"/>
                  </a:lnTo>
                  <a:lnTo>
                    <a:pt x="3262868" y="2378"/>
                  </a:lnTo>
                  <a:lnTo>
                    <a:pt x="3260495" y="0"/>
                  </a:lnTo>
                  <a:close/>
                </a:path>
                <a:path w="4547234" h="9525">
                  <a:moveTo>
                    <a:pt x="3363720" y="0"/>
                  </a:moveTo>
                  <a:lnTo>
                    <a:pt x="3297869" y="0"/>
                  </a:lnTo>
                  <a:lnTo>
                    <a:pt x="3296090" y="2378"/>
                  </a:lnTo>
                  <a:lnTo>
                    <a:pt x="3296090" y="7731"/>
                  </a:lnTo>
                  <a:lnTo>
                    <a:pt x="3297869" y="9515"/>
                  </a:lnTo>
                  <a:lnTo>
                    <a:pt x="3363720" y="9515"/>
                  </a:lnTo>
                  <a:lnTo>
                    <a:pt x="3365500" y="7731"/>
                  </a:lnTo>
                  <a:lnTo>
                    <a:pt x="3365500" y="2378"/>
                  </a:lnTo>
                  <a:lnTo>
                    <a:pt x="3363720" y="0"/>
                  </a:lnTo>
                  <a:close/>
                </a:path>
                <a:path w="4547234" h="9525">
                  <a:moveTo>
                    <a:pt x="3466352" y="0"/>
                  </a:moveTo>
                  <a:lnTo>
                    <a:pt x="3401095" y="0"/>
                  </a:lnTo>
                  <a:lnTo>
                    <a:pt x="3398722" y="2378"/>
                  </a:lnTo>
                  <a:lnTo>
                    <a:pt x="3398722" y="7731"/>
                  </a:lnTo>
                  <a:lnTo>
                    <a:pt x="3401095" y="9515"/>
                  </a:lnTo>
                  <a:lnTo>
                    <a:pt x="3466352" y="9515"/>
                  </a:lnTo>
                  <a:lnTo>
                    <a:pt x="3468725" y="7731"/>
                  </a:lnTo>
                  <a:lnTo>
                    <a:pt x="3468725" y="2378"/>
                  </a:lnTo>
                  <a:lnTo>
                    <a:pt x="3466352" y="0"/>
                  </a:lnTo>
                  <a:close/>
                </a:path>
                <a:path w="4547234" h="9525">
                  <a:moveTo>
                    <a:pt x="3569577" y="0"/>
                  </a:moveTo>
                  <a:lnTo>
                    <a:pt x="3503727" y="0"/>
                  </a:lnTo>
                  <a:lnTo>
                    <a:pt x="3501947" y="2378"/>
                  </a:lnTo>
                  <a:lnTo>
                    <a:pt x="3501947" y="7731"/>
                  </a:lnTo>
                  <a:lnTo>
                    <a:pt x="3503727" y="9515"/>
                  </a:lnTo>
                  <a:lnTo>
                    <a:pt x="3569577" y="9515"/>
                  </a:lnTo>
                  <a:lnTo>
                    <a:pt x="3571357" y="7731"/>
                  </a:lnTo>
                  <a:lnTo>
                    <a:pt x="3571357" y="2378"/>
                  </a:lnTo>
                  <a:lnTo>
                    <a:pt x="3569577" y="0"/>
                  </a:lnTo>
                  <a:close/>
                </a:path>
                <a:path w="4547234" h="9525">
                  <a:moveTo>
                    <a:pt x="3672209" y="0"/>
                  </a:moveTo>
                  <a:lnTo>
                    <a:pt x="3606952" y="0"/>
                  </a:lnTo>
                  <a:lnTo>
                    <a:pt x="3604579" y="2378"/>
                  </a:lnTo>
                  <a:lnTo>
                    <a:pt x="3604579" y="7731"/>
                  </a:lnTo>
                  <a:lnTo>
                    <a:pt x="3606952" y="9515"/>
                  </a:lnTo>
                  <a:lnTo>
                    <a:pt x="3672209" y="9515"/>
                  </a:lnTo>
                  <a:lnTo>
                    <a:pt x="3674582" y="7731"/>
                  </a:lnTo>
                  <a:lnTo>
                    <a:pt x="3674582" y="2378"/>
                  </a:lnTo>
                  <a:lnTo>
                    <a:pt x="3672209" y="0"/>
                  </a:lnTo>
                  <a:close/>
                </a:path>
                <a:path w="4547234" h="9525">
                  <a:moveTo>
                    <a:pt x="3775435" y="0"/>
                  </a:moveTo>
                  <a:lnTo>
                    <a:pt x="3710177" y="0"/>
                  </a:lnTo>
                  <a:lnTo>
                    <a:pt x="3707804" y="2378"/>
                  </a:lnTo>
                  <a:lnTo>
                    <a:pt x="3707804" y="7731"/>
                  </a:lnTo>
                  <a:lnTo>
                    <a:pt x="3710177" y="9515"/>
                  </a:lnTo>
                  <a:lnTo>
                    <a:pt x="3775435" y="9515"/>
                  </a:lnTo>
                  <a:lnTo>
                    <a:pt x="3777808" y="7731"/>
                  </a:lnTo>
                  <a:lnTo>
                    <a:pt x="3777808" y="2378"/>
                  </a:lnTo>
                  <a:lnTo>
                    <a:pt x="3775435" y="0"/>
                  </a:lnTo>
                  <a:close/>
                </a:path>
                <a:path w="4547234" h="9525">
                  <a:moveTo>
                    <a:pt x="3878660" y="0"/>
                  </a:moveTo>
                  <a:lnTo>
                    <a:pt x="3812809" y="0"/>
                  </a:lnTo>
                  <a:lnTo>
                    <a:pt x="3811030" y="2378"/>
                  </a:lnTo>
                  <a:lnTo>
                    <a:pt x="3811030" y="7731"/>
                  </a:lnTo>
                  <a:lnTo>
                    <a:pt x="3812809" y="9515"/>
                  </a:lnTo>
                  <a:lnTo>
                    <a:pt x="3878660" y="9515"/>
                  </a:lnTo>
                  <a:lnTo>
                    <a:pt x="3880440" y="7731"/>
                  </a:lnTo>
                  <a:lnTo>
                    <a:pt x="3880440" y="2378"/>
                  </a:lnTo>
                  <a:lnTo>
                    <a:pt x="3878660" y="0"/>
                  </a:lnTo>
                  <a:close/>
                </a:path>
                <a:path w="4547234" h="9525">
                  <a:moveTo>
                    <a:pt x="3981292" y="0"/>
                  </a:moveTo>
                  <a:lnTo>
                    <a:pt x="3916035" y="0"/>
                  </a:lnTo>
                  <a:lnTo>
                    <a:pt x="3913662" y="2378"/>
                  </a:lnTo>
                  <a:lnTo>
                    <a:pt x="3913662" y="7731"/>
                  </a:lnTo>
                  <a:lnTo>
                    <a:pt x="3916035" y="9515"/>
                  </a:lnTo>
                  <a:lnTo>
                    <a:pt x="3981292" y="9515"/>
                  </a:lnTo>
                  <a:lnTo>
                    <a:pt x="3983665" y="7731"/>
                  </a:lnTo>
                  <a:lnTo>
                    <a:pt x="3983665" y="2378"/>
                  </a:lnTo>
                  <a:lnTo>
                    <a:pt x="3981292" y="0"/>
                  </a:lnTo>
                  <a:close/>
                </a:path>
                <a:path w="4547234" h="9525">
                  <a:moveTo>
                    <a:pt x="4084517" y="0"/>
                  </a:moveTo>
                  <a:lnTo>
                    <a:pt x="4018667" y="0"/>
                  </a:lnTo>
                  <a:lnTo>
                    <a:pt x="4016887" y="2378"/>
                  </a:lnTo>
                  <a:lnTo>
                    <a:pt x="4016887" y="7731"/>
                  </a:lnTo>
                  <a:lnTo>
                    <a:pt x="4018667" y="9515"/>
                  </a:lnTo>
                  <a:lnTo>
                    <a:pt x="4084517" y="9515"/>
                  </a:lnTo>
                  <a:lnTo>
                    <a:pt x="4086297" y="7731"/>
                  </a:lnTo>
                  <a:lnTo>
                    <a:pt x="4086297" y="2378"/>
                  </a:lnTo>
                  <a:lnTo>
                    <a:pt x="4084517" y="0"/>
                  </a:lnTo>
                  <a:close/>
                </a:path>
                <a:path w="4547234" h="9525">
                  <a:moveTo>
                    <a:pt x="4187149" y="0"/>
                  </a:moveTo>
                  <a:lnTo>
                    <a:pt x="4121892" y="0"/>
                  </a:lnTo>
                  <a:lnTo>
                    <a:pt x="4119519" y="2378"/>
                  </a:lnTo>
                  <a:lnTo>
                    <a:pt x="4119519" y="7731"/>
                  </a:lnTo>
                  <a:lnTo>
                    <a:pt x="4121892" y="9515"/>
                  </a:lnTo>
                  <a:lnTo>
                    <a:pt x="4187149" y="9515"/>
                  </a:lnTo>
                  <a:lnTo>
                    <a:pt x="4189522" y="7731"/>
                  </a:lnTo>
                  <a:lnTo>
                    <a:pt x="4189522" y="2378"/>
                  </a:lnTo>
                  <a:lnTo>
                    <a:pt x="4187149" y="0"/>
                  </a:lnTo>
                  <a:close/>
                </a:path>
                <a:path w="4547234" h="9525">
                  <a:moveTo>
                    <a:pt x="4290375" y="0"/>
                  </a:moveTo>
                  <a:lnTo>
                    <a:pt x="4225117" y="0"/>
                  </a:lnTo>
                  <a:lnTo>
                    <a:pt x="4222744" y="2378"/>
                  </a:lnTo>
                  <a:lnTo>
                    <a:pt x="4222744" y="7731"/>
                  </a:lnTo>
                  <a:lnTo>
                    <a:pt x="4225117" y="9515"/>
                  </a:lnTo>
                  <a:lnTo>
                    <a:pt x="4290375" y="9515"/>
                  </a:lnTo>
                  <a:lnTo>
                    <a:pt x="4292748" y="7731"/>
                  </a:lnTo>
                  <a:lnTo>
                    <a:pt x="4292748" y="2378"/>
                  </a:lnTo>
                  <a:lnTo>
                    <a:pt x="4290375" y="0"/>
                  </a:lnTo>
                  <a:close/>
                </a:path>
                <a:path w="4547234" h="9525">
                  <a:moveTo>
                    <a:pt x="4393600" y="0"/>
                  </a:moveTo>
                  <a:lnTo>
                    <a:pt x="4327749" y="0"/>
                  </a:lnTo>
                  <a:lnTo>
                    <a:pt x="4325970" y="2378"/>
                  </a:lnTo>
                  <a:lnTo>
                    <a:pt x="4325970" y="7731"/>
                  </a:lnTo>
                  <a:lnTo>
                    <a:pt x="4327749" y="9515"/>
                  </a:lnTo>
                  <a:lnTo>
                    <a:pt x="4393600" y="9515"/>
                  </a:lnTo>
                  <a:lnTo>
                    <a:pt x="4395380" y="7731"/>
                  </a:lnTo>
                  <a:lnTo>
                    <a:pt x="4395380" y="2378"/>
                  </a:lnTo>
                  <a:lnTo>
                    <a:pt x="4393600" y="0"/>
                  </a:lnTo>
                  <a:close/>
                </a:path>
                <a:path w="4547234" h="9525">
                  <a:moveTo>
                    <a:pt x="4496232" y="0"/>
                  </a:moveTo>
                  <a:lnTo>
                    <a:pt x="4430975" y="0"/>
                  </a:lnTo>
                  <a:lnTo>
                    <a:pt x="4428602" y="2378"/>
                  </a:lnTo>
                  <a:lnTo>
                    <a:pt x="4428602" y="7731"/>
                  </a:lnTo>
                  <a:lnTo>
                    <a:pt x="4430975" y="9515"/>
                  </a:lnTo>
                  <a:lnTo>
                    <a:pt x="4496232" y="9515"/>
                  </a:lnTo>
                  <a:lnTo>
                    <a:pt x="4498605" y="7731"/>
                  </a:lnTo>
                  <a:lnTo>
                    <a:pt x="4498605" y="2378"/>
                  </a:lnTo>
                  <a:lnTo>
                    <a:pt x="4496232" y="0"/>
                  </a:lnTo>
                  <a:close/>
                </a:path>
                <a:path w="4547234" h="9525">
                  <a:moveTo>
                    <a:pt x="4544878" y="0"/>
                  </a:moveTo>
                  <a:lnTo>
                    <a:pt x="4533607" y="0"/>
                  </a:lnTo>
                  <a:lnTo>
                    <a:pt x="4531827" y="2378"/>
                  </a:lnTo>
                  <a:lnTo>
                    <a:pt x="4531827" y="7731"/>
                  </a:lnTo>
                  <a:lnTo>
                    <a:pt x="4533607" y="9515"/>
                  </a:lnTo>
                  <a:lnTo>
                    <a:pt x="4544878" y="9515"/>
                  </a:lnTo>
                  <a:lnTo>
                    <a:pt x="4546658" y="7731"/>
                  </a:lnTo>
                  <a:lnTo>
                    <a:pt x="4546658" y="2378"/>
                  </a:lnTo>
                  <a:lnTo>
                    <a:pt x="4544878" y="0"/>
                  </a:lnTo>
                  <a:close/>
                </a:path>
              </a:pathLst>
            </a:custGeom>
            <a:solidFill>
              <a:srgbClr val="AAAAAA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9" name="object 9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590007" y="5297694"/>
              <a:ext cx="4095812" cy="19030"/>
            </a:xfrm>
            <a:prstGeom prst="rect">
              <a:avLst/>
            </a:prstGeom>
          </p:spPr>
        </p:pic>
        <p:sp>
          <p:nvSpPr>
            <p:cNvPr id="10" name="object 10" descr=""/>
            <p:cNvSpPr/>
            <p:nvPr/>
          </p:nvSpPr>
          <p:spPr>
            <a:xfrm>
              <a:off x="10023366" y="5302451"/>
              <a:ext cx="118110" cy="9525"/>
            </a:xfrm>
            <a:custGeom>
              <a:avLst/>
              <a:gdLst/>
              <a:ahLst/>
              <a:cxnLst/>
              <a:rect l="l" t="t" r="r" b="b"/>
              <a:pathLst>
                <a:path w="118109" h="9525">
                  <a:moveTo>
                    <a:pt x="4745" y="0"/>
                  </a:moveTo>
                  <a:lnTo>
                    <a:pt x="65257" y="0"/>
                  </a:lnTo>
                  <a:lnTo>
                    <a:pt x="67630" y="0"/>
                  </a:lnTo>
                  <a:lnTo>
                    <a:pt x="70003" y="2378"/>
                  </a:lnTo>
                  <a:lnTo>
                    <a:pt x="70003" y="4757"/>
                  </a:lnTo>
                  <a:lnTo>
                    <a:pt x="70003" y="7731"/>
                  </a:lnTo>
                  <a:lnTo>
                    <a:pt x="67630" y="9515"/>
                  </a:lnTo>
                  <a:lnTo>
                    <a:pt x="65257" y="9515"/>
                  </a:lnTo>
                  <a:lnTo>
                    <a:pt x="4745" y="9515"/>
                  </a:lnTo>
                  <a:lnTo>
                    <a:pt x="2372" y="9515"/>
                  </a:lnTo>
                  <a:lnTo>
                    <a:pt x="0" y="7731"/>
                  </a:lnTo>
                  <a:lnTo>
                    <a:pt x="0" y="4757"/>
                  </a:lnTo>
                  <a:lnTo>
                    <a:pt x="0" y="2378"/>
                  </a:lnTo>
                  <a:lnTo>
                    <a:pt x="2372" y="0"/>
                  </a:lnTo>
                  <a:lnTo>
                    <a:pt x="4745" y="0"/>
                  </a:lnTo>
                </a:path>
                <a:path w="118109" h="9525">
                  <a:moveTo>
                    <a:pt x="107971" y="0"/>
                  </a:moveTo>
                  <a:lnTo>
                    <a:pt x="113310" y="0"/>
                  </a:lnTo>
                  <a:lnTo>
                    <a:pt x="116276" y="0"/>
                  </a:lnTo>
                  <a:lnTo>
                    <a:pt x="118056" y="2378"/>
                  </a:lnTo>
                  <a:lnTo>
                    <a:pt x="118056" y="4757"/>
                  </a:lnTo>
                  <a:lnTo>
                    <a:pt x="118056" y="7731"/>
                  </a:lnTo>
                  <a:lnTo>
                    <a:pt x="116276" y="9515"/>
                  </a:lnTo>
                  <a:lnTo>
                    <a:pt x="113310" y="9515"/>
                  </a:lnTo>
                  <a:lnTo>
                    <a:pt x="107971" y="9515"/>
                  </a:lnTo>
                  <a:lnTo>
                    <a:pt x="105005" y="9515"/>
                  </a:lnTo>
                  <a:lnTo>
                    <a:pt x="103225" y="7731"/>
                  </a:lnTo>
                  <a:lnTo>
                    <a:pt x="103225" y="4757"/>
                  </a:lnTo>
                  <a:lnTo>
                    <a:pt x="103225" y="2378"/>
                  </a:lnTo>
                  <a:lnTo>
                    <a:pt x="105005" y="0"/>
                  </a:lnTo>
                  <a:lnTo>
                    <a:pt x="107971" y="0"/>
                  </a:lnTo>
                  <a:close/>
                </a:path>
              </a:pathLst>
            </a:custGeom>
            <a:ln w="9503">
              <a:solidFill>
                <a:srgbClr val="AAAAA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5594765" y="4912317"/>
              <a:ext cx="4547235" cy="9525"/>
            </a:xfrm>
            <a:custGeom>
              <a:avLst/>
              <a:gdLst/>
              <a:ahLst/>
              <a:cxnLst/>
              <a:rect l="l" t="t" r="r" b="b"/>
              <a:pathLst>
                <a:path w="4547234" h="9525">
                  <a:moveTo>
                    <a:pt x="67630" y="0"/>
                  </a:moveTo>
                  <a:lnTo>
                    <a:pt x="2372" y="0"/>
                  </a:lnTo>
                  <a:lnTo>
                    <a:pt x="0" y="2378"/>
                  </a:lnTo>
                  <a:lnTo>
                    <a:pt x="0" y="7731"/>
                  </a:lnTo>
                  <a:lnTo>
                    <a:pt x="2372" y="9515"/>
                  </a:lnTo>
                  <a:lnTo>
                    <a:pt x="67630" y="9515"/>
                  </a:lnTo>
                  <a:lnTo>
                    <a:pt x="70003" y="7731"/>
                  </a:lnTo>
                  <a:lnTo>
                    <a:pt x="70003" y="2378"/>
                  </a:lnTo>
                  <a:lnTo>
                    <a:pt x="67630" y="0"/>
                  </a:lnTo>
                  <a:close/>
                </a:path>
                <a:path w="4547234" h="9525">
                  <a:moveTo>
                    <a:pt x="170855" y="0"/>
                  </a:moveTo>
                  <a:lnTo>
                    <a:pt x="105598" y="0"/>
                  </a:lnTo>
                  <a:lnTo>
                    <a:pt x="103225" y="2378"/>
                  </a:lnTo>
                  <a:lnTo>
                    <a:pt x="103225" y="7731"/>
                  </a:lnTo>
                  <a:lnTo>
                    <a:pt x="105598" y="9515"/>
                  </a:lnTo>
                  <a:lnTo>
                    <a:pt x="170855" y="9515"/>
                  </a:lnTo>
                  <a:lnTo>
                    <a:pt x="173228" y="7731"/>
                  </a:lnTo>
                  <a:lnTo>
                    <a:pt x="173228" y="2378"/>
                  </a:lnTo>
                  <a:lnTo>
                    <a:pt x="170855" y="0"/>
                  </a:lnTo>
                  <a:close/>
                </a:path>
                <a:path w="4547234" h="9525">
                  <a:moveTo>
                    <a:pt x="274080" y="0"/>
                  </a:moveTo>
                  <a:lnTo>
                    <a:pt x="208230" y="0"/>
                  </a:lnTo>
                  <a:lnTo>
                    <a:pt x="206450" y="2378"/>
                  </a:lnTo>
                  <a:lnTo>
                    <a:pt x="206450" y="7731"/>
                  </a:lnTo>
                  <a:lnTo>
                    <a:pt x="208230" y="9515"/>
                  </a:lnTo>
                  <a:lnTo>
                    <a:pt x="274080" y="9515"/>
                  </a:lnTo>
                  <a:lnTo>
                    <a:pt x="275860" y="7731"/>
                  </a:lnTo>
                  <a:lnTo>
                    <a:pt x="275860" y="2378"/>
                  </a:lnTo>
                  <a:lnTo>
                    <a:pt x="274080" y="0"/>
                  </a:lnTo>
                  <a:close/>
                </a:path>
                <a:path w="4547234" h="9525">
                  <a:moveTo>
                    <a:pt x="376712" y="0"/>
                  </a:moveTo>
                  <a:lnTo>
                    <a:pt x="311455" y="0"/>
                  </a:lnTo>
                  <a:lnTo>
                    <a:pt x="309082" y="2378"/>
                  </a:lnTo>
                  <a:lnTo>
                    <a:pt x="309082" y="7731"/>
                  </a:lnTo>
                  <a:lnTo>
                    <a:pt x="311455" y="9515"/>
                  </a:lnTo>
                  <a:lnTo>
                    <a:pt x="376712" y="9515"/>
                  </a:lnTo>
                  <a:lnTo>
                    <a:pt x="379085" y="7731"/>
                  </a:lnTo>
                  <a:lnTo>
                    <a:pt x="379085" y="2378"/>
                  </a:lnTo>
                  <a:lnTo>
                    <a:pt x="376712" y="0"/>
                  </a:lnTo>
                  <a:close/>
                </a:path>
                <a:path w="4547234" h="9525">
                  <a:moveTo>
                    <a:pt x="479938" y="0"/>
                  </a:moveTo>
                  <a:lnTo>
                    <a:pt x="414087" y="0"/>
                  </a:lnTo>
                  <a:lnTo>
                    <a:pt x="412307" y="2378"/>
                  </a:lnTo>
                  <a:lnTo>
                    <a:pt x="412307" y="7731"/>
                  </a:lnTo>
                  <a:lnTo>
                    <a:pt x="414087" y="9515"/>
                  </a:lnTo>
                  <a:lnTo>
                    <a:pt x="479938" y="9515"/>
                  </a:lnTo>
                  <a:lnTo>
                    <a:pt x="481718" y="7731"/>
                  </a:lnTo>
                  <a:lnTo>
                    <a:pt x="481718" y="2378"/>
                  </a:lnTo>
                  <a:lnTo>
                    <a:pt x="479938" y="0"/>
                  </a:lnTo>
                  <a:close/>
                </a:path>
                <a:path w="4547234" h="9525">
                  <a:moveTo>
                    <a:pt x="582570" y="0"/>
                  </a:moveTo>
                  <a:lnTo>
                    <a:pt x="517312" y="0"/>
                  </a:lnTo>
                  <a:lnTo>
                    <a:pt x="514939" y="2378"/>
                  </a:lnTo>
                  <a:lnTo>
                    <a:pt x="514939" y="7731"/>
                  </a:lnTo>
                  <a:lnTo>
                    <a:pt x="517312" y="9515"/>
                  </a:lnTo>
                  <a:lnTo>
                    <a:pt x="582570" y="9515"/>
                  </a:lnTo>
                  <a:lnTo>
                    <a:pt x="584943" y="7731"/>
                  </a:lnTo>
                  <a:lnTo>
                    <a:pt x="584943" y="2378"/>
                  </a:lnTo>
                  <a:lnTo>
                    <a:pt x="582570" y="0"/>
                  </a:lnTo>
                  <a:close/>
                </a:path>
                <a:path w="4547234" h="9525">
                  <a:moveTo>
                    <a:pt x="685795" y="0"/>
                  </a:moveTo>
                  <a:lnTo>
                    <a:pt x="620538" y="0"/>
                  </a:lnTo>
                  <a:lnTo>
                    <a:pt x="618165" y="2378"/>
                  </a:lnTo>
                  <a:lnTo>
                    <a:pt x="618165" y="7731"/>
                  </a:lnTo>
                  <a:lnTo>
                    <a:pt x="620538" y="9515"/>
                  </a:lnTo>
                  <a:lnTo>
                    <a:pt x="685795" y="9515"/>
                  </a:lnTo>
                  <a:lnTo>
                    <a:pt x="688168" y="7731"/>
                  </a:lnTo>
                  <a:lnTo>
                    <a:pt x="688168" y="2378"/>
                  </a:lnTo>
                  <a:lnTo>
                    <a:pt x="685795" y="0"/>
                  </a:lnTo>
                  <a:close/>
                </a:path>
                <a:path w="4547234" h="9525">
                  <a:moveTo>
                    <a:pt x="789020" y="0"/>
                  </a:moveTo>
                  <a:lnTo>
                    <a:pt x="723170" y="0"/>
                  </a:lnTo>
                  <a:lnTo>
                    <a:pt x="721390" y="2378"/>
                  </a:lnTo>
                  <a:lnTo>
                    <a:pt x="721390" y="7731"/>
                  </a:lnTo>
                  <a:lnTo>
                    <a:pt x="723170" y="9515"/>
                  </a:lnTo>
                  <a:lnTo>
                    <a:pt x="789020" y="9515"/>
                  </a:lnTo>
                  <a:lnTo>
                    <a:pt x="790800" y="7731"/>
                  </a:lnTo>
                  <a:lnTo>
                    <a:pt x="790800" y="2378"/>
                  </a:lnTo>
                  <a:lnTo>
                    <a:pt x="789020" y="0"/>
                  </a:lnTo>
                  <a:close/>
                </a:path>
                <a:path w="4547234" h="9525">
                  <a:moveTo>
                    <a:pt x="891652" y="0"/>
                  </a:moveTo>
                  <a:lnTo>
                    <a:pt x="826395" y="0"/>
                  </a:lnTo>
                  <a:lnTo>
                    <a:pt x="824022" y="2378"/>
                  </a:lnTo>
                  <a:lnTo>
                    <a:pt x="824022" y="7731"/>
                  </a:lnTo>
                  <a:lnTo>
                    <a:pt x="826395" y="9515"/>
                  </a:lnTo>
                  <a:lnTo>
                    <a:pt x="891652" y="9515"/>
                  </a:lnTo>
                  <a:lnTo>
                    <a:pt x="894025" y="7731"/>
                  </a:lnTo>
                  <a:lnTo>
                    <a:pt x="894025" y="2378"/>
                  </a:lnTo>
                  <a:lnTo>
                    <a:pt x="891652" y="0"/>
                  </a:lnTo>
                  <a:close/>
                </a:path>
                <a:path w="4547234" h="9525">
                  <a:moveTo>
                    <a:pt x="994878" y="0"/>
                  </a:moveTo>
                  <a:lnTo>
                    <a:pt x="929027" y="0"/>
                  </a:lnTo>
                  <a:lnTo>
                    <a:pt x="927247" y="2378"/>
                  </a:lnTo>
                  <a:lnTo>
                    <a:pt x="927247" y="7731"/>
                  </a:lnTo>
                  <a:lnTo>
                    <a:pt x="929027" y="9515"/>
                  </a:lnTo>
                  <a:lnTo>
                    <a:pt x="994878" y="9515"/>
                  </a:lnTo>
                  <a:lnTo>
                    <a:pt x="996657" y="7731"/>
                  </a:lnTo>
                  <a:lnTo>
                    <a:pt x="996657" y="2378"/>
                  </a:lnTo>
                  <a:lnTo>
                    <a:pt x="994878" y="0"/>
                  </a:lnTo>
                  <a:close/>
                </a:path>
                <a:path w="4547234" h="9525">
                  <a:moveTo>
                    <a:pt x="1097510" y="0"/>
                  </a:moveTo>
                  <a:lnTo>
                    <a:pt x="1032252" y="0"/>
                  </a:lnTo>
                  <a:lnTo>
                    <a:pt x="1029879" y="2378"/>
                  </a:lnTo>
                  <a:lnTo>
                    <a:pt x="1029879" y="7731"/>
                  </a:lnTo>
                  <a:lnTo>
                    <a:pt x="1032252" y="9515"/>
                  </a:lnTo>
                  <a:lnTo>
                    <a:pt x="1097510" y="9515"/>
                  </a:lnTo>
                  <a:lnTo>
                    <a:pt x="1099883" y="7731"/>
                  </a:lnTo>
                  <a:lnTo>
                    <a:pt x="1099883" y="2378"/>
                  </a:lnTo>
                  <a:lnTo>
                    <a:pt x="1097510" y="0"/>
                  </a:lnTo>
                  <a:close/>
                </a:path>
                <a:path w="4547234" h="9525">
                  <a:moveTo>
                    <a:pt x="1200735" y="0"/>
                  </a:moveTo>
                  <a:lnTo>
                    <a:pt x="1135478" y="0"/>
                  </a:lnTo>
                  <a:lnTo>
                    <a:pt x="1133105" y="2378"/>
                  </a:lnTo>
                  <a:lnTo>
                    <a:pt x="1133105" y="7731"/>
                  </a:lnTo>
                  <a:lnTo>
                    <a:pt x="1135478" y="9515"/>
                  </a:lnTo>
                  <a:lnTo>
                    <a:pt x="1200735" y="9515"/>
                  </a:lnTo>
                  <a:lnTo>
                    <a:pt x="1203108" y="7731"/>
                  </a:lnTo>
                  <a:lnTo>
                    <a:pt x="1203108" y="2378"/>
                  </a:lnTo>
                  <a:lnTo>
                    <a:pt x="1200735" y="0"/>
                  </a:lnTo>
                  <a:close/>
                </a:path>
                <a:path w="4547234" h="9525">
                  <a:moveTo>
                    <a:pt x="1303960" y="0"/>
                  </a:moveTo>
                  <a:lnTo>
                    <a:pt x="1238110" y="0"/>
                  </a:lnTo>
                  <a:lnTo>
                    <a:pt x="1236330" y="2378"/>
                  </a:lnTo>
                  <a:lnTo>
                    <a:pt x="1236330" y="7731"/>
                  </a:lnTo>
                  <a:lnTo>
                    <a:pt x="1238110" y="9515"/>
                  </a:lnTo>
                  <a:lnTo>
                    <a:pt x="1303960" y="9515"/>
                  </a:lnTo>
                  <a:lnTo>
                    <a:pt x="1305740" y="7731"/>
                  </a:lnTo>
                  <a:lnTo>
                    <a:pt x="1305740" y="2378"/>
                  </a:lnTo>
                  <a:lnTo>
                    <a:pt x="1303960" y="0"/>
                  </a:lnTo>
                  <a:close/>
                </a:path>
                <a:path w="4547234" h="9525">
                  <a:moveTo>
                    <a:pt x="1406592" y="0"/>
                  </a:moveTo>
                  <a:lnTo>
                    <a:pt x="1341335" y="0"/>
                  </a:lnTo>
                  <a:lnTo>
                    <a:pt x="1338962" y="2378"/>
                  </a:lnTo>
                  <a:lnTo>
                    <a:pt x="1338962" y="7731"/>
                  </a:lnTo>
                  <a:lnTo>
                    <a:pt x="1341335" y="9515"/>
                  </a:lnTo>
                  <a:lnTo>
                    <a:pt x="1406592" y="9515"/>
                  </a:lnTo>
                  <a:lnTo>
                    <a:pt x="1408965" y="7731"/>
                  </a:lnTo>
                  <a:lnTo>
                    <a:pt x="1408965" y="2378"/>
                  </a:lnTo>
                  <a:lnTo>
                    <a:pt x="1406592" y="0"/>
                  </a:lnTo>
                  <a:close/>
                </a:path>
                <a:path w="4547234" h="9525">
                  <a:moveTo>
                    <a:pt x="1509818" y="0"/>
                  </a:moveTo>
                  <a:lnTo>
                    <a:pt x="1443967" y="0"/>
                  </a:lnTo>
                  <a:lnTo>
                    <a:pt x="1442187" y="2378"/>
                  </a:lnTo>
                  <a:lnTo>
                    <a:pt x="1442187" y="7731"/>
                  </a:lnTo>
                  <a:lnTo>
                    <a:pt x="1443967" y="9515"/>
                  </a:lnTo>
                  <a:lnTo>
                    <a:pt x="1509818" y="9515"/>
                  </a:lnTo>
                  <a:lnTo>
                    <a:pt x="1511597" y="7731"/>
                  </a:lnTo>
                  <a:lnTo>
                    <a:pt x="1511597" y="2378"/>
                  </a:lnTo>
                  <a:lnTo>
                    <a:pt x="1509818" y="0"/>
                  </a:lnTo>
                  <a:close/>
                </a:path>
                <a:path w="4547234" h="9525">
                  <a:moveTo>
                    <a:pt x="1612450" y="0"/>
                  </a:moveTo>
                  <a:lnTo>
                    <a:pt x="1547192" y="0"/>
                  </a:lnTo>
                  <a:lnTo>
                    <a:pt x="1544819" y="2378"/>
                  </a:lnTo>
                  <a:lnTo>
                    <a:pt x="1544819" y="7731"/>
                  </a:lnTo>
                  <a:lnTo>
                    <a:pt x="1547192" y="9515"/>
                  </a:lnTo>
                  <a:lnTo>
                    <a:pt x="1612450" y="9515"/>
                  </a:lnTo>
                  <a:lnTo>
                    <a:pt x="1614823" y="7731"/>
                  </a:lnTo>
                  <a:lnTo>
                    <a:pt x="1614823" y="2378"/>
                  </a:lnTo>
                  <a:lnTo>
                    <a:pt x="1612450" y="0"/>
                  </a:lnTo>
                  <a:close/>
                </a:path>
                <a:path w="4547234" h="9525">
                  <a:moveTo>
                    <a:pt x="1715675" y="0"/>
                  </a:moveTo>
                  <a:lnTo>
                    <a:pt x="1650418" y="0"/>
                  </a:lnTo>
                  <a:lnTo>
                    <a:pt x="1648045" y="2378"/>
                  </a:lnTo>
                  <a:lnTo>
                    <a:pt x="1648045" y="7731"/>
                  </a:lnTo>
                  <a:lnTo>
                    <a:pt x="1650418" y="9515"/>
                  </a:lnTo>
                  <a:lnTo>
                    <a:pt x="1715675" y="9515"/>
                  </a:lnTo>
                  <a:lnTo>
                    <a:pt x="1718048" y="7731"/>
                  </a:lnTo>
                  <a:lnTo>
                    <a:pt x="1718048" y="2378"/>
                  </a:lnTo>
                  <a:lnTo>
                    <a:pt x="1715675" y="0"/>
                  </a:lnTo>
                  <a:close/>
                </a:path>
                <a:path w="4547234" h="9525">
                  <a:moveTo>
                    <a:pt x="1818900" y="0"/>
                  </a:moveTo>
                  <a:lnTo>
                    <a:pt x="1753050" y="0"/>
                  </a:lnTo>
                  <a:lnTo>
                    <a:pt x="1751270" y="2378"/>
                  </a:lnTo>
                  <a:lnTo>
                    <a:pt x="1751270" y="7731"/>
                  </a:lnTo>
                  <a:lnTo>
                    <a:pt x="1753050" y="9515"/>
                  </a:lnTo>
                  <a:lnTo>
                    <a:pt x="1818900" y="9515"/>
                  </a:lnTo>
                  <a:lnTo>
                    <a:pt x="1820680" y="7731"/>
                  </a:lnTo>
                  <a:lnTo>
                    <a:pt x="1820680" y="2378"/>
                  </a:lnTo>
                  <a:lnTo>
                    <a:pt x="1818900" y="0"/>
                  </a:lnTo>
                  <a:close/>
                </a:path>
                <a:path w="4547234" h="9525">
                  <a:moveTo>
                    <a:pt x="1921532" y="0"/>
                  </a:moveTo>
                  <a:lnTo>
                    <a:pt x="1856275" y="0"/>
                  </a:lnTo>
                  <a:lnTo>
                    <a:pt x="1853902" y="2378"/>
                  </a:lnTo>
                  <a:lnTo>
                    <a:pt x="1853902" y="7731"/>
                  </a:lnTo>
                  <a:lnTo>
                    <a:pt x="1856275" y="9515"/>
                  </a:lnTo>
                  <a:lnTo>
                    <a:pt x="1921532" y="9515"/>
                  </a:lnTo>
                  <a:lnTo>
                    <a:pt x="1923905" y="7731"/>
                  </a:lnTo>
                  <a:lnTo>
                    <a:pt x="1923905" y="2378"/>
                  </a:lnTo>
                  <a:lnTo>
                    <a:pt x="1921532" y="0"/>
                  </a:lnTo>
                  <a:close/>
                </a:path>
                <a:path w="4547234" h="9525">
                  <a:moveTo>
                    <a:pt x="2024758" y="0"/>
                  </a:moveTo>
                  <a:lnTo>
                    <a:pt x="1958907" y="0"/>
                  </a:lnTo>
                  <a:lnTo>
                    <a:pt x="1957127" y="2378"/>
                  </a:lnTo>
                  <a:lnTo>
                    <a:pt x="1957127" y="7731"/>
                  </a:lnTo>
                  <a:lnTo>
                    <a:pt x="1958907" y="9515"/>
                  </a:lnTo>
                  <a:lnTo>
                    <a:pt x="2024758" y="9515"/>
                  </a:lnTo>
                  <a:lnTo>
                    <a:pt x="2026537" y="7731"/>
                  </a:lnTo>
                  <a:lnTo>
                    <a:pt x="2026537" y="2378"/>
                  </a:lnTo>
                  <a:lnTo>
                    <a:pt x="2024758" y="0"/>
                  </a:lnTo>
                  <a:close/>
                </a:path>
                <a:path w="4547234" h="9525">
                  <a:moveTo>
                    <a:pt x="2127390" y="0"/>
                  </a:moveTo>
                  <a:lnTo>
                    <a:pt x="2062132" y="0"/>
                  </a:lnTo>
                  <a:lnTo>
                    <a:pt x="2059759" y="2378"/>
                  </a:lnTo>
                  <a:lnTo>
                    <a:pt x="2059759" y="7731"/>
                  </a:lnTo>
                  <a:lnTo>
                    <a:pt x="2062132" y="9515"/>
                  </a:lnTo>
                  <a:lnTo>
                    <a:pt x="2127390" y="9515"/>
                  </a:lnTo>
                  <a:lnTo>
                    <a:pt x="2129763" y="7731"/>
                  </a:lnTo>
                  <a:lnTo>
                    <a:pt x="2129763" y="2378"/>
                  </a:lnTo>
                  <a:lnTo>
                    <a:pt x="2127390" y="0"/>
                  </a:lnTo>
                  <a:close/>
                </a:path>
                <a:path w="4547234" h="9525">
                  <a:moveTo>
                    <a:pt x="2230615" y="0"/>
                  </a:moveTo>
                  <a:lnTo>
                    <a:pt x="2165358" y="0"/>
                  </a:lnTo>
                  <a:lnTo>
                    <a:pt x="2162985" y="2378"/>
                  </a:lnTo>
                  <a:lnTo>
                    <a:pt x="2162985" y="7731"/>
                  </a:lnTo>
                  <a:lnTo>
                    <a:pt x="2165358" y="9515"/>
                  </a:lnTo>
                  <a:lnTo>
                    <a:pt x="2230615" y="9515"/>
                  </a:lnTo>
                  <a:lnTo>
                    <a:pt x="2232988" y="7731"/>
                  </a:lnTo>
                  <a:lnTo>
                    <a:pt x="2232988" y="2378"/>
                  </a:lnTo>
                  <a:lnTo>
                    <a:pt x="2230615" y="0"/>
                  </a:lnTo>
                  <a:close/>
                </a:path>
                <a:path w="4547234" h="9525">
                  <a:moveTo>
                    <a:pt x="2333840" y="0"/>
                  </a:moveTo>
                  <a:lnTo>
                    <a:pt x="2268583" y="0"/>
                  </a:lnTo>
                  <a:lnTo>
                    <a:pt x="2266210" y="2378"/>
                  </a:lnTo>
                  <a:lnTo>
                    <a:pt x="2266210" y="7731"/>
                  </a:lnTo>
                  <a:lnTo>
                    <a:pt x="2268583" y="9515"/>
                  </a:lnTo>
                  <a:lnTo>
                    <a:pt x="2333840" y="9515"/>
                  </a:lnTo>
                  <a:lnTo>
                    <a:pt x="2335620" y="7731"/>
                  </a:lnTo>
                  <a:lnTo>
                    <a:pt x="2335620" y="2378"/>
                  </a:lnTo>
                  <a:lnTo>
                    <a:pt x="2333840" y="0"/>
                  </a:lnTo>
                  <a:close/>
                </a:path>
                <a:path w="4547234" h="9525">
                  <a:moveTo>
                    <a:pt x="2436472" y="0"/>
                  </a:moveTo>
                  <a:lnTo>
                    <a:pt x="2371215" y="0"/>
                  </a:lnTo>
                  <a:lnTo>
                    <a:pt x="2368842" y="2378"/>
                  </a:lnTo>
                  <a:lnTo>
                    <a:pt x="2368842" y="7731"/>
                  </a:lnTo>
                  <a:lnTo>
                    <a:pt x="2371215" y="9515"/>
                  </a:lnTo>
                  <a:lnTo>
                    <a:pt x="2436472" y="9515"/>
                  </a:lnTo>
                  <a:lnTo>
                    <a:pt x="2438845" y="7731"/>
                  </a:lnTo>
                  <a:lnTo>
                    <a:pt x="2438845" y="2378"/>
                  </a:lnTo>
                  <a:lnTo>
                    <a:pt x="2436472" y="0"/>
                  </a:lnTo>
                  <a:close/>
                </a:path>
                <a:path w="4547234" h="9525">
                  <a:moveTo>
                    <a:pt x="2539697" y="0"/>
                  </a:moveTo>
                  <a:lnTo>
                    <a:pt x="2473847" y="0"/>
                  </a:lnTo>
                  <a:lnTo>
                    <a:pt x="2472067" y="2378"/>
                  </a:lnTo>
                  <a:lnTo>
                    <a:pt x="2472067" y="7731"/>
                  </a:lnTo>
                  <a:lnTo>
                    <a:pt x="2473847" y="9515"/>
                  </a:lnTo>
                  <a:lnTo>
                    <a:pt x="2539697" y="9515"/>
                  </a:lnTo>
                  <a:lnTo>
                    <a:pt x="2541477" y="7731"/>
                  </a:lnTo>
                  <a:lnTo>
                    <a:pt x="2541477" y="2378"/>
                  </a:lnTo>
                  <a:lnTo>
                    <a:pt x="2539697" y="0"/>
                  </a:lnTo>
                  <a:close/>
                </a:path>
                <a:path w="4547234" h="9525">
                  <a:moveTo>
                    <a:pt x="2642330" y="0"/>
                  </a:moveTo>
                  <a:lnTo>
                    <a:pt x="2577072" y="0"/>
                  </a:lnTo>
                  <a:lnTo>
                    <a:pt x="2574699" y="2378"/>
                  </a:lnTo>
                  <a:lnTo>
                    <a:pt x="2574699" y="7731"/>
                  </a:lnTo>
                  <a:lnTo>
                    <a:pt x="2577072" y="9515"/>
                  </a:lnTo>
                  <a:lnTo>
                    <a:pt x="2642330" y="9515"/>
                  </a:lnTo>
                  <a:lnTo>
                    <a:pt x="2644703" y="7731"/>
                  </a:lnTo>
                  <a:lnTo>
                    <a:pt x="2644703" y="2378"/>
                  </a:lnTo>
                  <a:lnTo>
                    <a:pt x="2642330" y="0"/>
                  </a:lnTo>
                  <a:close/>
                </a:path>
                <a:path w="4547234" h="9525">
                  <a:moveTo>
                    <a:pt x="2745555" y="0"/>
                  </a:moveTo>
                  <a:lnTo>
                    <a:pt x="2680297" y="0"/>
                  </a:lnTo>
                  <a:lnTo>
                    <a:pt x="2677924" y="2378"/>
                  </a:lnTo>
                  <a:lnTo>
                    <a:pt x="2677924" y="7731"/>
                  </a:lnTo>
                  <a:lnTo>
                    <a:pt x="2680297" y="9515"/>
                  </a:lnTo>
                  <a:lnTo>
                    <a:pt x="2745555" y="9515"/>
                  </a:lnTo>
                  <a:lnTo>
                    <a:pt x="2747928" y="7731"/>
                  </a:lnTo>
                  <a:lnTo>
                    <a:pt x="2747928" y="2378"/>
                  </a:lnTo>
                  <a:lnTo>
                    <a:pt x="2745555" y="0"/>
                  </a:lnTo>
                  <a:close/>
                </a:path>
                <a:path w="4547234" h="9525">
                  <a:moveTo>
                    <a:pt x="2848780" y="0"/>
                  </a:moveTo>
                  <a:lnTo>
                    <a:pt x="2782929" y="0"/>
                  </a:lnTo>
                  <a:lnTo>
                    <a:pt x="2781150" y="2378"/>
                  </a:lnTo>
                  <a:lnTo>
                    <a:pt x="2781150" y="7731"/>
                  </a:lnTo>
                  <a:lnTo>
                    <a:pt x="2782929" y="9515"/>
                  </a:lnTo>
                  <a:lnTo>
                    <a:pt x="2848780" y="9515"/>
                  </a:lnTo>
                  <a:lnTo>
                    <a:pt x="2850560" y="7731"/>
                  </a:lnTo>
                  <a:lnTo>
                    <a:pt x="2850560" y="2378"/>
                  </a:lnTo>
                  <a:lnTo>
                    <a:pt x="2848780" y="0"/>
                  </a:lnTo>
                  <a:close/>
                </a:path>
                <a:path w="4547234" h="9525">
                  <a:moveTo>
                    <a:pt x="2951412" y="0"/>
                  </a:moveTo>
                  <a:lnTo>
                    <a:pt x="2886155" y="0"/>
                  </a:lnTo>
                  <a:lnTo>
                    <a:pt x="2883782" y="2378"/>
                  </a:lnTo>
                  <a:lnTo>
                    <a:pt x="2883782" y="7731"/>
                  </a:lnTo>
                  <a:lnTo>
                    <a:pt x="2886155" y="9515"/>
                  </a:lnTo>
                  <a:lnTo>
                    <a:pt x="2951412" y="9515"/>
                  </a:lnTo>
                  <a:lnTo>
                    <a:pt x="2953785" y="7731"/>
                  </a:lnTo>
                  <a:lnTo>
                    <a:pt x="2953785" y="2378"/>
                  </a:lnTo>
                  <a:lnTo>
                    <a:pt x="2951412" y="0"/>
                  </a:lnTo>
                  <a:close/>
                </a:path>
                <a:path w="4547234" h="9525">
                  <a:moveTo>
                    <a:pt x="3054637" y="0"/>
                  </a:moveTo>
                  <a:lnTo>
                    <a:pt x="2988787" y="0"/>
                  </a:lnTo>
                  <a:lnTo>
                    <a:pt x="2987007" y="2378"/>
                  </a:lnTo>
                  <a:lnTo>
                    <a:pt x="2987007" y="7731"/>
                  </a:lnTo>
                  <a:lnTo>
                    <a:pt x="2988787" y="9515"/>
                  </a:lnTo>
                  <a:lnTo>
                    <a:pt x="3054637" y="9515"/>
                  </a:lnTo>
                  <a:lnTo>
                    <a:pt x="3056417" y="7731"/>
                  </a:lnTo>
                  <a:lnTo>
                    <a:pt x="3056417" y="2378"/>
                  </a:lnTo>
                  <a:lnTo>
                    <a:pt x="3054637" y="0"/>
                  </a:lnTo>
                  <a:close/>
                </a:path>
                <a:path w="4547234" h="9525">
                  <a:moveTo>
                    <a:pt x="3157269" y="0"/>
                  </a:moveTo>
                  <a:lnTo>
                    <a:pt x="3092012" y="0"/>
                  </a:lnTo>
                  <a:lnTo>
                    <a:pt x="3089639" y="2378"/>
                  </a:lnTo>
                  <a:lnTo>
                    <a:pt x="3089639" y="7731"/>
                  </a:lnTo>
                  <a:lnTo>
                    <a:pt x="3092012" y="9515"/>
                  </a:lnTo>
                  <a:lnTo>
                    <a:pt x="3157269" y="9515"/>
                  </a:lnTo>
                  <a:lnTo>
                    <a:pt x="3159642" y="7731"/>
                  </a:lnTo>
                  <a:lnTo>
                    <a:pt x="3159642" y="2378"/>
                  </a:lnTo>
                  <a:lnTo>
                    <a:pt x="3157269" y="0"/>
                  </a:lnTo>
                  <a:close/>
                </a:path>
                <a:path w="4547234" h="9525">
                  <a:moveTo>
                    <a:pt x="3260495" y="0"/>
                  </a:moveTo>
                  <a:lnTo>
                    <a:pt x="3195237" y="0"/>
                  </a:lnTo>
                  <a:lnTo>
                    <a:pt x="3192864" y="2378"/>
                  </a:lnTo>
                  <a:lnTo>
                    <a:pt x="3192864" y="7731"/>
                  </a:lnTo>
                  <a:lnTo>
                    <a:pt x="3195237" y="9515"/>
                  </a:lnTo>
                  <a:lnTo>
                    <a:pt x="3260495" y="9515"/>
                  </a:lnTo>
                  <a:lnTo>
                    <a:pt x="3262868" y="7731"/>
                  </a:lnTo>
                  <a:lnTo>
                    <a:pt x="3262868" y="2378"/>
                  </a:lnTo>
                  <a:lnTo>
                    <a:pt x="3260495" y="0"/>
                  </a:lnTo>
                  <a:close/>
                </a:path>
                <a:path w="4547234" h="9525">
                  <a:moveTo>
                    <a:pt x="3363720" y="0"/>
                  </a:moveTo>
                  <a:lnTo>
                    <a:pt x="3297869" y="0"/>
                  </a:lnTo>
                  <a:lnTo>
                    <a:pt x="3296090" y="2378"/>
                  </a:lnTo>
                  <a:lnTo>
                    <a:pt x="3296090" y="7731"/>
                  </a:lnTo>
                  <a:lnTo>
                    <a:pt x="3297869" y="9515"/>
                  </a:lnTo>
                  <a:lnTo>
                    <a:pt x="3363720" y="9515"/>
                  </a:lnTo>
                  <a:lnTo>
                    <a:pt x="3365500" y="7731"/>
                  </a:lnTo>
                  <a:lnTo>
                    <a:pt x="3365500" y="2378"/>
                  </a:lnTo>
                  <a:lnTo>
                    <a:pt x="3363720" y="0"/>
                  </a:lnTo>
                  <a:close/>
                </a:path>
                <a:path w="4547234" h="9525">
                  <a:moveTo>
                    <a:pt x="3466352" y="0"/>
                  </a:moveTo>
                  <a:lnTo>
                    <a:pt x="3401095" y="0"/>
                  </a:lnTo>
                  <a:lnTo>
                    <a:pt x="3398722" y="2378"/>
                  </a:lnTo>
                  <a:lnTo>
                    <a:pt x="3398722" y="7731"/>
                  </a:lnTo>
                  <a:lnTo>
                    <a:pt x="3401095" y="9515"/>
                  </a:lnTo>
                  <a:lnTo>
                    <a:pt x="3466352" y="9515"/>
                  </a:lnTo>
                  <a:lnTo>
                    <a:pt x="3468725" y="7731"/>
                  </a:lnTo>
                  <a:lnTo>
                    <a:pt x="3468725" y="2378"/>
                  </a:lnTo>
                  <a:lnTo>
                    <a:pt x="3466352" y="0"/>
                  </a:lnTo>
                  <a:close/>
                </a:path>
                <a:path w="4547234" h="9525">
                  <a:moveTo>
                    <a:pt x="3569577" y="0"/>
                  </a:moveTo>
                  <a:lnTo>
                    <a:pt x="3503727" y="0"/>
                  </a:lnTo>
                  <a:lnTo>
                    <a:pt x="3501947" y="2378"/>
                  </a:lnTo>
                  <a:lnTo>
                    <a:pt x="3501947" y="7731"/>
                  </a:lnTo>
                  <a:lnTo>
                    <a:pt x="3503727" y="9515"/>
                  </a:lnTo>
                  <a:lnTo>
                    <a:pt x="3569577" y="9515"/>
                  </a:lnTo>
                  <a:lnTo>
                    <a:pt x="3571357" y="7731"/>
                  </a:lnTo>
                  <a:lnTo>
                    <a:pt x="3571357" y="2378"/>
                  </a:lnTo>
                  <a:lnTo>
                    <a:pt x="3569577" y="0"/>
                  </a:lnTo>
                  <a:close/>
                </a:path>
                <a:path w="4547234" h="9525">
                  <a:moveTo>
                    <a:pt x="3672209" y="0"/>
                  </a:moveTo>
                  <a:lnTo>
                    <a:pt x="3606952" y="0"/>
                  </a:lnTo>
                  <a:lnTo>
                    <a:pt x="3604579" y="2378"/>
                  </a:lnTo>
                  <a:lnTo>
                    <a:pt x="3604579" y="7731"/>
                  </a:lnTo>
                  <a:lnTo>
                    <a:pt x="3606952" y="9515"/>
                  </a:lnTo>
                  <a:lnTo>
                    <a:pt x="3672209" y="9515"/>
                  </a:lnTo>
                  <a:lnTo>
                    <a:pt x="3674582" y="7731"/>
                  </a:lnTo>
                  <a:lnTo>
                    <a:pt x="3674582" y="2378"/>
                  </a:lnTo>
                  <a:lnTo>
                    <a:pt x="3672209" y="0"/>
                  </a:lnTo>
                  <a:close/>
                </a:path>
                <a:path w="4547234" h="9525">
                  <a:moveTo>
                    <a:pt x="3775435" y="0"/>
                  </a:moveTo>
                  <a:lnTo>
                    <a:pt x="3710177" y="0"/>
                  </a:lnTo>
                  <a:lnTo>
                    <a:pt x="3707804" y="2378"/>
                  </a:lnTo>
                  <a:lnTo>
                    <a:pt x="3707804" y="7731"/>
                  </a:lnTo>
                  <a:lnTo>
                    <a:pt x="3710177" y="9515"/>
                  </a:lnTo>
                  <a:lnTo>
                    <a:pt x="3775435" y="9515"/>
                  </a:lnTo>
                  <a:lnTo>
                    <a:pt x="3777808" y="7731"/>
                  </a:lnTo>
                  <a:lnTo>
                    <a:pt x="3777808" y="2378"/>
                  </a:lnTo>
                  <a:lnTo>
                    <a:pt x="3775435" y="0"/>
                  </a:lnTo>
                  <a:close/>
                </a:path>
                <a:path w="4547234" h="9525">
                  <a:moveTo>
                    <a:pt x="3878660" y="0"/>
                  </a:moveTo>
                  <a:lnTo>
                    <a:pt x="3812809" y="0"/>
                  </a:lnTo>
                  <a:lnTo>
                    <a:pt x="3811030" y="2378"/>
                  </a:lnTo>
                  <a:lnTo>
                    <a:pt x="3811030" y="7731"/>
                  </a:lnTo>
                  <a:lnTo>
                    <a:pt x="3812809" y="9515"/>
                  </a:lnTo>
                  <a:lnTo>
                    <a:pt x="3878660" y="9515"/>
                  </a:lnTo>
                  <a:lnTo>
                    <a:pt x="3880440" y="7731"/>
                  </a:lnTo>
                  <a:lnTo>
                    <a:pt x="3880440" y="2378"/>
                  </a:lnTo>
                  <a:lnTo>
                    <a:pt x="3878660" y="0"/>
                  </a:lnTo>
                  <a:close/>
                </a:path>
                <a:path w="4547234" h="9525">
                  <a:moveTo>
                    <a:pt x="3981292" y="0"/>
                  </a:moveTo>
                  <a:lnTo>
                    <a:pt x="3916035" y="0"/>
                  </a:lnTo>
                  <a:lnTo>
                    <a:pt x="3913662" y="2378"/>
                  </a:lnTo>
                  <a:lnTo>
                    <a:pt x="3913662" y="7731"/>
                  </a:lnTo>
                  <a:lnTo>
                    <a:pt x="3916035" y="9515"/>
                  </a:lnTo>
                  <a:lnTo>
                    <a:pt x="3981292" y="9515"/>
                  </a:lnTo>
                  <a:lnTo>
                    <a:pt x="3983665" y="7731"/>
                  </a:lnTo>
                  <a:lnTo>
                    <a:pt x="3983665" y="2378"/>
                  </a:lnTo>
                  <a:lnTo>
                    <a:pt x="3981292" y="0"/>
                  </a:lnTo>
                  <a:close/>
                </a:path>
                <a:path w="4547234" h="9525">
                  <a:moveTo>
                    <a:pt x="4084517" y="0"/>
                  </a:moveTo>
                  <a:lnTo>
                    <a:pt x="4018667" y="0"/>
                  </a:lnTo>
                  <a:lnTo>
                    <a:pt x="4016887" y="2378"/>
                  </a:lnTo>
                  <a:lnTo>
                    <a:pt x="4016887" y="7731"/>
                  </a:lnTo>
                  <a:lnTo>
                    <a:pt x="4018667" y="9515"/>
                  </a:lnTo>
                  <a:lnTo>
                    <a:pt x="4084517" y="9515"/>
                  </a:lnTo>
                  <a:lnTo>
                    <a:pt x="4086297" y="7731"/>
                  </a:lnTo>
                  <a:lnTo>
                    <a:pt x="4086297" y="2378"/>
                  </a:lnTo>
                  <a:lnTo>
                    <a:pt x="4084517" y="0"/>
                  </a:lnTo>
                  <a:close/>
                </a:path>
                <a:path w="4547234" h="9525">
                  <a:moveTo>
                    <a:pt x="4187149" y="0"/>
                  </a:moveTo>
                  <a:lnTo>
                    <a:pt x="4121892" y="0"/>
                  </a:lnTo>
                  <a:lnTo>
                    <a:pt x="4119519" y="2378"/>
                  </a:lnTo>
                  <a:lnTo>
                    <a:pt x="4119519" y="7731"/>
                  </a:lnTo>
                  <a:lnTo>
                    <a:pt x="4121892" y="9515"/>
                  </a:lnTo>
                  <a:lnTo>
                    <a:pt x="4187149" y="9515"/>
                  </a:lnTo>
                  <a:lnTo>
                    <a:pt x="4189522" y="7731"/>
                  </a:lnTo>
                  <a:lnTo>
                    <a:pt x="4189522" y="2378"/>
                  </a:lnTo>
                  <a:lnTo>
                    <a:pt x="4187149" y="0"/>
                  </a:lnTo>
                  <a:close/>
                </a:path>
                <a:path w="4547234" h="9525">
                  <a:moveTo>
                    <a:pt x="4290375" y="0"/>
                  </a:moveTo>
                  <a:lnTo>
                    <a:pt x="4225117" y="0"/>
                  </a:lnTo>
                  <a:lnTo>
                    <a:pt x="4222744" y="2378"/>
                  </a:lnTo>
                  <a:lnTo>
                    <a:pt x="4222744" y="7731"/>
                  </a:lnTo>
                  <a:lnTo>
                    <a:pt x="4225117" y="9515"/>
                  </a:lnTo>
                  <a:lnTo>
                    <a:pt x="4290375" y="9515"/>
                  </a:lnTo>
                  <a:lnTo>
                    <a:pt x="4292748" y="7731"/>
                  </a:lnTo>
                  <a:lnTo>
                    <a:pt x="4292748" y="2378"/>
                  </a:lnTo>
                  <a:lnTo>
                    <a:pt x="4290375" y="0"/>
                  </a:lnTo>
                  <a:close/>
                </a:path>
                <a:path w="4547234" h="9525">
                  <a:moveTo>
                    <a:pt x="4393600" y="0"/>
                  </a:moveTo>
                  <a:lnTo>
                    <a:pt x="4327749" y="0"/>
                  </a:lnTo>
                  <a:lnTo>
                    <a:pt x="4325970" y="2378"/>
                  </a:lnTo>
                  <a:lnTo>
                    <a:pt x="4325970" y="7731"/>
                  </a:lnTo>
                  <a:lnTo>
                    <a:pt x="4327749" y="9515"/>
                  </a:lnTo>
                  <a:lnTo>
                    <a:pt x="4393600" y="9515"/>
                  </a:lnTo>
                  <a:lnTo>
                    <a:pt x="4395380" y="7731"/>
                  </a:lnTo>
                  <a:lnTo>
                    <a:pt x="4395380" y="2378"/>
                  </a:lnTo>
                  <a:lnTo>
                    <a:pt x="4393600" y="0"/>
                  </a:lnTo>
                  <a:close/>
                </a:path>
                <a:path w="4547234" h="9525">
                  <a:moveTo>
                    <a:pt x="4496232" y="0"/>
                  </a:moveTo>
                  <a:lnTo>
                    <a:pt x="4430975" y="0"/>
                  </a:lnTo>
                  <a:lnTo>
                    <a:pt x="4428602" y="2378"/>
                  </a:lnTo>
                  <a:lnTo>
                    <a:pt x="4428602" y="7731"/>
                  </a:lnTo>
                  <a:lnTo>
                    <a:pt x="4430975" y="9515"/>
                  </a:lnTo>
                  <a:lnTo>
                    <a:pt x="4496232" y="9515"/>
                  </a:lnTo>
                  <a:lnTo>
                    <a:pt x="4498605" y="7731"/>
                  </a:lnTo>
                  <a:lnTo>
                    <a:pt x="4498605" y="2378"/>
                  </a:lnTo>
                  <a:lnTo>
                    <a:pt x="4496232" y="0"/>
                  </a:lnTo>
                  <a:close/>
                </a:path>
                <a:path w="4547234" h="9525">
                  <a:moveTo>
                    <a:pt x="4544878" y="0"/>
                  </a:moveTo>
                  <a:lnTo>
                    <a:pt x="4533607" y="0"/>
                  </a:lnTo>
                  <a:lnTo>
                    <a:pt x="4531827" y="2378"/>
                  </a:lnTo>
                  <a:lnTo>
                    <a:pt x="4531827" y="7731"/>
                  </a:lnTo>
                  <a:lnTo>
                    <a:pt x="4533607" y="9515"/>
                  </a:lnTo>
                  <a:lnTo>
                    <a:pt x="4544878" y="9515"/>
                  </a:lnTo>
                  <a:lnTo>
                    <a:pt x="4546658" y="7731"/>
                  </a:lnTo>
                  <a:lnTo>
                    <a:pt x="4546658" y="2378"/>
                  </a:lnTo>
                  <a:lnTo>
                    <a:pt x="4544878" y="0"/>
                  </a:lnTo>
                  <a:close/>
                </a:path>
              </a:pathLst>
            </a:custGeom>
            <a:solidFill>
              <a:srgbClr val="AAAAAA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2" name="object 12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590007" y="4907559"/>
              <a:ext cx="3169157" cy="19030"/>
            </a:xfrm>
            <a:prstGeom prst="rect">
              <a:avLst/>
            </a:prstGeom>
          </p:spPr>
        </p:pic>
        <p:sp>
          <p:nvSpPr>
            <p:cNvPr id="13" name="object 13" descr=""/>
            <p:cNvSpPr/>
            <p:nvPr/>
          </p:nvSpPr>
          <p:spPr>
            <a:xfrm>
              <a:off x="8993487" y="4912317"/>
              <a:ext cx="1148080" cy="9525"/>
            </a:xfrm>
            <a:custGeom>
              <a:avLst/>
              <a:gdLst/>
              <a:ahLst/>
              <a:cxnLst/>
              <a:rect l="l" t="t" r="r" b="b"/>
              <a:pathLst>
                <a:path w="1148079" h="9525">
                  <a:moveTo>
                    <a:pt x="4745" y="0"/>
                  </a:moveTo>
                  <a:lnTo>
                    <a:pt x="65257" y="0"/>
                  </a:lnTo>
                  <a:lnTo>
                    <a:pt x="67630" y="0"/>
                  </a:lnTo>
                  <a:lnTo>
                    <a:pt x="70003" y="2378"/>
                  </a:lnTo>
                  <a:lnTo>
                    <a:pt x="70003" y="4757"/>
                  </a:lnTo>
                  <a:lnTo>
                    <a:pt x="70003" y="7731"/>
                  </a:lnTo>
                  <a:lnTo>
                    <a:pt x="67630" y="9515"/>
                  </a:lnTo>
                  <a:lnTo>
                    <a:pt x="65257" y="9515"/>
                  </a:lnTo>
                  <a:lnTo>
                    <a:pt x="4745" y="9515"/>
                  </a:lnTo>
                  <a:lnTo>
                    <a:pt x="2372" y="9515"/>
                  </a:lnTo>
                  <a:lnTo>
                    <a:pt x="0" y="7731"/>
                  </a:lnTo>
                  <a:lnTo>
                    <a:pt x="0" y="4757"/>
                  </a:lnTo>
                  <a:lnTo>
                    <a:pt x="0" y="2378"/>
                  </a:lnTo>
                  <a:lnTo>
                    <a:pt x="2372" y="0"/>
                  </a:lnTo>
                  <a:lnTo>
                    <a:pt x="4745" y="0"/>
                  </a:lnTo>
                </a:path>
                <a:path w="1148079" h="9525">
                  <a:moveTo>
                    <a:pt x="107971" y="0"/>
                  </a:moveTo>
                  <a:lnTo>
                    <a:pt x="167889" y="0"/>
                  </a:lnTo>
                  <a:lnTo>
                    <a:pt x="170855" y="0"/>
                  </a:lnTo>
                  <a:lnTo>
                    <a:pt x="172635" y="2378"/>
                  </a:lnTo>
                  <a:lnTo>
                    <a:pt x="172635" y="4757"/>
                  </a:lnTo>
                  <a:lnTo>
                    <a:pt x="172635" y="7731"/>
                  </a:lnTo>
                  <a:lnTo>
                    <a:pt x="170855" y="9515"/>
                  </a:lnTo>
                  <a:lnTo>
                    <a:pt x="167889" y="9515"/>
                  </a:lnTo>
                  <a:lnTo>
                    <a:pt x="107971" y="9515"/>
                  </a:lnTo>
                  <a:lnTo>
                    <a:pt x="105005" y="9515"/>
                  </a:lnTo>
                  <a:lnTo>
                    <a:pt x="103225" y="7731"/>
                  </a:lnTo>
                  <a:lnTo>
                    <a:pt x="103225" y="4757"/>
                  </a:lnTo>
                  <a:lnTo>
                    <a:pt x="103225" y="2378"/>
                  </a:lnTo>
                  <a:lnTo>
                    <a:pt x="105005" y="0"/>
                  </a:lnTo>
                  <a:lnTo>
                    <a:pt x="107971" y="0"/>
                  </a:lnTo>
                </a:path>
                <a:path w="1148079" h="9525">
                  <a:moveTo>
                    <a:pt x="210603" y="0"/>
                  </a:moveTo>
                  <a:lnTo>
                    <a:pt x="271114" y="0"/>
                  </a:lnTo>
                  <a:lnTo>
                    <a:pt x="273487" y="0"/>
                  </a:lnTo>
                  <a:lnTo>
                    <a:pt x="275860" y="2378"/>
                  </a:lnTo>
                  <a:lnTo>
                    <a:pt x="275860" y="4757"/>
                  </a:lnTo>
                  <a:lnTo>
                    <a:pt x="275860" y="7731"/>
                  </a:lnTo>
                  <a:lnTo>
                    <a:pt x="273487" y="9515"/>
                  </a:lnTo>
                  <a:lnTo>
                    <a:pt x="271114" y="9515"/>
                  </a:lnTo>
                  <a:lnTo>
                    <a:pt x="210603" y="9515"/>
                  </a:lnTo>
                  <a:lnTo>
                    <a:pt x="208230" y="9515"/>
                  </a:lnTo>
                  <a:lnTo>
                    <a:pt x="205857" y="7731"/>
                  </a:lnTo>
                  <a:lnTo>
                    <a:pt x="205857" y="4757"/>
                  </a:lnTo>
                  <a:lnTo>
                    <a:pt x="205857" y="2378"/>
                  </a:lnTo>
                  <a:lnTo>
                    <a:pt x="208230" y="0"/>
                  </a:lnTo>
                  <a:lnTo>
                    <a:pt x="210603" y="0"/>
                  </a:lnTo>
                </a:path>
                <a:path w="1148079" h="9525">
                  <a:moveTo>
                    <a:pt x="519685" y="0"/>
                  </a:moveTo>
                  <a:lnTo>
                    <a:pt x="580197" y="0"/>
                  </a:lnTo>
                  <a:lnTo>
                    <a:pt x="582570" y="0"/>
                  </a:lnTo>
                  <a:lnTo>
                    <a:pt x="584943" y="2378"/>
                  </a:lnTo>
                  <a:lnTo>
                    <a:pt x="584943" y="4757"/>
                  </a:lnTo>
                  <a:lnTo>
                    <a:pt x="584943" y="7731"/>
                  </a:lnTo>
                  <a:lnTo>
                    <a:pt x="582570" y="9515"/>
                  </a:lnTo>
                  <a:lnTo>
                    <a:pt x="580197" y="9515"/>
                  </a:lnTo>
                  <a:lnTo>
                    <a:pt x="519685" y="9515"/>
                  </a:lnTo>
                  <a:lnTo>
                    <a:pt x="517312" y="9515"/>
                  </a:lnTo>
                  <a:lnTo>
                    <a:pt x="514939" y="7731"/>
                  </a:lnTo>
                  <a:lnTo>
                    <a:pt x="514939" y="4757"/>
                  </a:lnTo>
                  <a:lnTo>
                    <a:pt x="514939" y="2378"/>
                  </a:lnTo>
                  <a:lnTo>
                    <a:pt x="517312" y="0"/>
                  </a:lnTo>
                  <a:lnTo>
                    <a:pt x="519685" y="0"/>
                  </a:lnTo>
                </a:path>
                <a:path w="1148079" h="9525">
                  <a:moveTo>
                    <a:pt x="622911" y="0"/>
                  </a:moveTo>
                  <a:lnTo>
                    <a:pt x="682829" y="0"/>
                  </a:lnTo>
                  <a:lnTo>
                    <a:pt x="685795" y="0"/>
                  </a:lnTo>
                  <a:lnTo>
                    <a:pt x="687575" y="2378"/>
                  </a:lnTo>
                  <a:lnTo>
                    <a:pt x="687575" y="4757"/>
                  </a:lnTo>
                  <a:lnTo>
                    <a:pt x="687575" y="7731"/>
                  </a:lnTo>
                  <a:lnTo>
                    <a:pt x="685795" y="9515"/>
                  </a:lnTo>
                  <a:lnTo>
                    <a:pt x="682829" y="9515"/>
                  </a:lnTo>
                  <a:lnTo>
                    <a:pt x="622911" y="9515"/>
                  </a:lnTo>
                  <a:lnTo>
                    <a:pt x="619944" y="9515"/>
                  </a:lnTo>
                  <a:lnTo>
                    <a:pt x="618165" y="7731"/>
                  </a:lnTo>
                  <a:lnTo>
                    <a:pt x="618165" y="4757"/>
                  </a:lnTo>
                  <a:lnTo>
                    <a:pt x="618165" y="2378"/>
                  </a:lnTo>
                  <a:lnTo>
                    <a:pt x="619944" y="0"/>
                  </a:lnTo>
                  <a:lnTo>
                    <a:pt x="622911" y="0"/>
                  </a:lnTo>
                </a:path>
                <a:path w="1148079" h="9525">
                  <a:moveTo>
                    <a:pt x="725543" y="0"/>
                  </a:moveTo>
                  <a:lnTo>
                    <a:pt x="786054" y="0"/>
                  </a:lnTo>
                  <a:lnTo>
                    <a:pt x="788427" y="0"/>
                  </a:lnTo>
                  <a:lnTo>
                    <a:pt x="790800" y="2378"/>
                  </a:lnTo>
                  <a:lnTo>
                    <a:pt x="790800" y="4757"/>
                  </a:lnTo>
                  <a:lnTo>
                    <a:pt x="790800" y="7731"/>
                  </a:lnTo>
                  <a:lnTo>
                    <a:pt x="788427" y="9515"/>
                  </a:lnTo>
                  <a:lnTo>
                    <a:pt x="786054" y="9515"/>
                  </a:lnTo>
                  <a:lnTo>
                    <a:pt x="725543" y="9515"/>
                  </a:lnTo>
                  <a:lnTo>
                    <a:pt x="723170" y="9515"/>
                  </a:lnTo>
                  <a:lnTo>
                    <a:pt x="720797" y="7731"/>
                  </a:lnTo>
                  <a:lnTo>
                    <a:pt x="720797" y="4757"/>
                  </a:lnTo>
                  <a:lnTo>
                    <a:pt x="720797" y="2378"/>
                  </a:lnTo>
                  <a:lnTo>
                    <a:pt x="723170" y="0"/>
                  </a:lnTo>
                  <a:lnTo>
                    <a:pt x="725543" y="0"/>
                  </a:lnTo>
                </a:path>
                <a:path w="1148079" h="9525">
                  <a:moveTo>
                    <a:pt x="828768" y="0"/>
                  </a:moveTo>
                  <a:lnTo>
                    <a:pt x="889279" y="0"/>
                  </a:lnTo>
                  <a:lnTo>
                    <a:pt x="891652" y="0"/>
                  </a:lnTo>
                  <a:lnTo>
                    <a:pt x="894025" y="2378"/>
                  </a:lnTo>
                  <a:lnTo>
                    <a:pt x="894025" y="4757"/>
                  </a:lnTo>
                  <a:lnTo>
                    <a:pt x="894025" y="7731"/>
                  </a:lnTo>
                  <a:lnTo>
                    <a:pt x="891652" y="9515"/>
                  </a:lnTo>
                  <a:lnTo>
                    <a:pt x="889279" y="9515"/>
                  </a:lnTo>
                  <a:lnTo>
                    <a:pt x="828768" y="9515"/>
                  </a:lnTo>
                  <a:lnTo>
                    <a:pt x="826395" y="9515"/>
                  </a:lnTo>
                  <a:lnTo>
                    <a:pt x="824022" y="7731"/>
                  </a:lnTo>
                  <a:lnTo>
                    <a:pt x="824022" y="4757"/>
                  </a:lnTo>
                  <a:lnTo>
                    <a:pt x="824022" y="2378"/>
                  </a:lnTo>
                  <a:lnTo>
                    <a:pt x="826395" y="0"/>
                  </a:lnTo>
                  <a:lnTo>
                    <a:pt x="828768" y="0"/>
                  </a:lnTo>
                </a:path>
                <a:path w="1148079" h="9525">
                  <a:moveTo>
                    <a:pt x="931993" y="0"/>
                  </a:moveTo>
                  <a:lnTo>
                    <a:pt x="991911" y="0"/>
                  </a:lnTo>
                  <a:lnTo>
                    <a:pt x="994878" y="0"/>
                  </a:lnTo>
                  <a:lnTo>
                    <a:pt x="996657" y="2378"/>
                  </a:lnTo>
                  <a:lnTo>
                    <a:pt x="996657" y="4757"/>
                  </a:lnTo>
                  <a:lnTo>
                    <a:pt x="996657" y="7731"/>
                  </a:lnTo>
                  <a:lnTo>
                    <a:pt x="994878" y="9515"/>
                  </a:lnTo>
                  <a:lnTo>
                    <a:pt x="991911" y="9515"/>
                  </a:lnTo>
                  <a:lnTo>
                    <a:pt x="931993" y="9515"/>
                  </a:lnTo>
                  <a:lnTo>
                    <a:pt x="929027" y="9515"/>
                  </a:lnTo>
                  <a:lnTo>
                    <a:pt x="927247" y="7731"/>
                  </a:lnTo>
                  <a:lnTo>
                    <a:pt x="927247" y="4757"/>
                  </a:lnTo>
                  <a:lnTo>
                    <a:pt x="927247" y="2378"/>
                  </a:lnTo>
                  <a:lnTo>
                    <a:pt x="929027" y="0"/>
                  </a:lnTo>
                  <a:lnTo>
                    <a:pt x="931993" y="0"/>
                  </a:lnTo>
                </a:path>
                <a:path w="1148079" h="9525">
                  <a:moveTo>
                    <a:pt x="1034625" y="0"/>
                  </a:moveTo>
                  <a:lnTo>
                    <a:pt x="1095137" y="0"/>
                  </a:lnTo>
                  <a:lnTo>
                    <a:pt x="1097510" y="0"/>
                  </a:lnTo>
                  <a:lnTo>
                    <a:pt x="1099883" y="2378"/>
                  </a:lnTo>
                  <a:lnTo>
                    <a:pt x="1099883" y="4757"/>
                  </a:lnTo>
                  <a:lnTo>
                    <a:pt x="1099883" y="7731"/>
                  </a:lnTo>
                  <a:lnTo>
                    <a:pt x="1097510" y="9515"/>
                  </a:lnTo>
                  <a:lnTo>
                    <a:pt x="1095137" y="9515"/>
                  </a:lnTo>
                  <a:lnTo>
                    <a:pt x="1034625" y="9515"/>
                  </a:lnTo>
                  <a:lnTo>
                    <a:pt x="1032252" y="9515"/>
                  </a:lnTo>
                  <a:lnTo>
                    <a:pt x="1029879" y="7731"/>
                  </a:lnTo>
                  <a:lnTo>
                    <a:pt x="1029879" y="4757"/>
                  </a:lnTo>
                  <a:lnTo>
                    <a:pt x="1029879" y="2378"/>
                  </a:lnTo>
                  <a:lnTo>
                    <a:pt x="1032252" y="0"/>
                  </a:lnTo>
                  <a:lnTo>
                    <a:pt x="1034625" y="0"/>
                  </a:lnTo>
                </a:path>
                <a:path w="1148079" h="9525">
                  <a:moveTo>
                    <a:pt x="1137851" y="0"/>
                  </a:moveTo>
                  <a:lnTo>
                    <a:pt x="1143190" y="0"/>
                  </a:lnTo>
                  <a:lnTo>
                    <a:pt x="1146156" y="0"/>
                  </a:lnTo>
                  <a:lnTo>
                    <a:pt x="1147936" y="2378"/>
                  </a:lnTo>
                  <a:lnTo>
                    <a:pt x="1147936" y="4757"/>
                  </a:lnTo>
                  <a:lnTo>
                    <a:pt x="1147936" y="7731"/>
                  </a:lnTo>
                  <a:lnTo>
                    <a:pt x="1146156" y="9515"/>
                  </a:lnTo>
                  <a:lnTo>
                    <a:pt x="1143190" y="9515"/>
                  </a:lnTo>
                  <a:lnTo>
                    <a:pt x="1137851" y="9515"/>
                  </a:lnTo>
                  <a:lnTo>
                    <a:pt x="1134884" y="9515"/>
                  </a:lnTo>
                  <a:lnTo>
                    <a:pt x="1133105" y="7731"/>
                  </a:lnTo>
                  <a:lnTo>
                    <a:pt x="1133105" y="4757"/>
                  </a:lnTo>
                  <a:lnTo>
                    <a:pt x="1133105" y="2378"/>
                  </a:lnTo>
                  <a:lnTo>
                    <a:pt x="1134884" y="0"/>
                  </a:lnTo>
                  <a:lnTo>
                    <a:pt x="1137851" y="0"/>
                  </a:lnTo>
                  <a:close/>
                </a:path>
              </a:pathLst>
            </a:custGeom>
            <a:ln w="9503">
              <a:solidFill>
                <a:srgbClr val="AAAAA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5594765" y="4522182"/>
              <a:ext cx="4547235" cy="9525"/>
            </a:xfrm>
            <a:custGeom>
              <a:avLst/>
              <a:gdLst/>
              <a:ahLst/>
              <a:cxnLst/>
              <a:rect l="l" t="t" r="r" b="b"/>
              <a:pathLst>
                <a:path w="4547234" h="9525">
                  <a:moveTo>
                    <a:pt x="67630" y="0"/>
                  </a:moveTo>
                  <a:lnTo>
                    <a:pt x="2372" y="0"/>
                  </a:lnTo>
                  <a:lnTo>
                    <a:pt x="0" y="2378"/>
                  </a:lnTo>
                  <a:lnTo>
                    <a:pt x="0" y="7731"/>
                  </a:lnTo>
                  <a:lnTo>
                    <a:pt x="2372" y="9515"/>
                  </a:lnTo>
                  <a:lnTo>
                    <a:pt x="67630" y="9515"/>
                  </a:lnTo>
                  <a:lnTo>
                    <a:pt x="70003" y="7731"/>
                  </a:lnTo>
                  <a:lnTo>
                    <a:pt x="70003" y="2378"/>
                  </a:lnTo>
                  <a:lnTo>
                    <a:pt x="67630" y="0"/>
                  </a:lnTo>
                  <a:close/>
                </a:path>
                <a:path w="4547234" h="9525">
                  <a:moveTo>
                    <a:pt x="170855" y="0"/>
                  </a:moveTo>
                  <a:lnTo>
                    <a:pt x="105598" y="0"/>
                  </a:lnTo>
                  <a:lnTo>
                    <a:pt x="103225" y="2378"/>
                  </a:lnTo>
                  <a:lnTo>
                    <a:pt x="103225" y="7731"/>
                  </a:lnTo>
                  <a:lnTo>
                    <a:pt x="105598" y="9515"/>
                  </a:lnTo>
                  <a:lnTo>
                    <a:pt x="170855" y="9515"/>
                  </a:lnTo>
                  <a:lnTo>
                    <a:pt x="173228" y="7731"/>
                  </a:lnTo>
                  <a:lnTo>
                    <a:pt x="173228" y="2378"/>
                  </a:lnTo>
                  <a:lnTo>
                    <a:pt x="170855" y="0"/>
                  </a:lnTo>
                  <a:close/>
                </a:path>
                <a:path w="4547234" h="9525">
                  <a:moveTo>
                    <a:pt x="274080" y="0"/>
                  </a:moveTo>
                  <a:lnTo>
                    <a:pt x="208230" y="0"/>
                  </a:lnTo>
                  <a:lnTo>
                    <a:pt x="206450" y="2378"/>
                  </a:lnTo>
                  <a:lnTo>
                    <a:pt x="206450" y="7731"/>
                  </a:lnTo>
                  <a:lnTo>
                    <a:pt x="208230" y="9515"/>
                  </a:lnTo>
                  <a:lnTo>
                    <a:pt x="274080" y="9515"/>
                  </a:lnTo>
                  <a:lnTo>
                    <a:pt x="275860" y="7731"/>
                  </a:lnTo>
                  <a:lnTo>
                    <a:pt x="275860" y="2378"/>
                  </a:lnTo>
                  <a:lnTo>
                    <a:pt x="274080" y="0"/>
                  </a:lnTo>
                  <a:close/>
                </a:path>
                <a:path w="4547234" h="9525">
                  <a:moveTo>
                    <a:pt x="376712" y="0"/>
                  </a:moveTo>
                  <a:lnTo>
                    <a:pt x="311455" y="0"/>
                  </a:lnTo>
                  <a:lnTo>
                    <a:pt x="309082" y="2378"/>
                  </a:lnTo>
                  <a:lnTo>
                    <a:pt x="309082" y="7731"/>
                  </a:lnTo>
                  <a:lnTo>
                    <a:pt x="311455" y="9515"/>
                  </a:lnTo>
                  <a:lnTo>
                    <a:pt x="376712" y="9515"/>
                  </a:lnTo>
                  <a:lnTo>
                    <a:pt x="379085" y="7731"/>
                  </a:lnTo>
                  <a:lnTo>
                    <a:pt x="379085" y="2378"/>
                  </a:lnTo>
                  <a:lnTo>
                    <a:pt x="376712" y="0"/>
                  </a:lnTo>
                  <a:close/>
                </a:path>
                <a:path w="4547234" h="9525">
                  <a:moveTo>
                    <a:pt x="479938" y="0"/>
                  </a:moveTo>
                  <a:lnTo>
                    <a:pt x="414087" y="0"/>
                  </a:lnTo>
                  <a:lnTo>
                    <a:pt x="412307" y="2378"/>
                  </a:lnTo>
                  <a:lnTo>
                    <a:pt x="412307" y="7731"/>
                  </a:lnTo>
                  <a:lnTo>
                    <a:pt x="414087" y="9515"/>
                  </a:lnTo>
                  <a:lnTo>
                    <a:pt x="479938" y="9515"/>
                  </a:lnTo>
                  <a:lnTo>
                    <a:pt x="481718" y="7731"/>
                  </a:lnTo>
                  <a:lnTo>
                    <a:pt x="481718" y="2378"/>
                  </a:lnTo>
                  <a:lnTo>
                    <a:pt x="479938" y="0"/>
                  </a:lnTo>
                  <a:close/>
                </a:path>
                <a:path w="4547234" h="9525">
                  <a:moveTo>
                    <a:pt x="582570" y="0"/>
                  </a:moveTo>
                  <a:lnTo>
                    <a:pt x="517312" y="0"/>
                  </a:lnTo>
                  <a:lnTo>
                    <a:pt x="514939" y="2378"/>
                  </a:lnTo>
                  <a:lnTo>
                    <a:pt x="514939" y="7731"/>
                  </a:lnTo>
                  <a:lnTo>
                    <a:pt x="517312" y="9515"/>
                  </a:lnTo>
                  <a:lnTo>
                    <a:pt x="582570" y="9515"/>
                  </a:lnTo>
                  <a:lnTo>
                    <a:pt x="584943" y="7731"/>
                  </a:lnTo>
                  <a:lnTo>
                    <a:pt x="584943" y="2378"/>
                  </a:lnTo>
                  <a:lnTo>
                    <a:pt x="582570" y="0"/>
                  </a:lnTo>
                  <a:close/>
                </a:path>
                <a:path w="4547234" h="9525">
                  <a:moveTo>
                    <a:pt x="685795" y="0"/>
                  </a:moveTo>
                  <a:lnTo>
                    <a:pt x="620538" y="0"/>
                  </a:lnTo>
                  <a:lnTo>
                    <a:pt x="618165" y="2378"/>
                  </a:lnTo>
                  <a:lnTo>
                    <a:pt x="618165" y="7731"/>
                  </a:lnTo>
                  <a:lnTo>
                    <a:pt x="620538" y="9515"/>
                  </a:lnTo>
                  <a:lnTo>
                    <a:pt x="685795" y="9515"/>
                  </a:lnTo>
                  <a:lnTo>
                    <a:pt x="688168" y="7731"/>
                  </a:lnTo>
                  <a:lnTo>
                    <a:pt x="688168" y="2378"/>
                  </a:lnTo>
                  <a:lnTo>
                    <a:pt x="685795" y="0"/>
                  </a:lnTo>
                  <a:close/>
                </a:path>
                <a:path w="4547234" h="9525">
                  <a:moveTo>
                    <a:pt x="789020" y="0"/>
                  </a:moveTo>
                  <a:lnTo>
                    <a:pt x="723170" y="0"/>
                  </a:lnTo>
                  <a:lnTo>
                    <a:pt x="721390" y="2378"/>
                  </a:lnTo>
                  <a:lnTo>
                    <a:pt x="721390" y="7731"/>
                  </a:lnTo>
                  <a:lnTo>
                    <a:pt x="723170" y="9515"/>
                  </a:lnTo>
                  <a:lnTo>
                    <a:pt x="789020" y="9515"/>
                  </a:lnTo>
                  <a:lnTo>
                    <a:pt x="790800" y="7731"/>
                  </a:lnTo>
                  <a:lnTo>
                    <a:pt x="790800" y="2378"/>
                  </a:lnTo>
                  <a:lnTo>
                    <a:pt x="789020" y="0"/>
                  </a:lnTo>
                  <a:close/>
                </a:path>
                <a:path w="4547234" h="9525">
                  <a:moveTo>
                    <a:pt x="891652" y="0"/>
                  </a:moveTo>
                  <a:lnTo>
                    <a:pt x="826395" y="0"/>
                  </a:lnTo>
                  <a:lnTo>
                    <a:pt x="824022" y="2378"/>
                  </a:lnTo>
                  <a:lnTo>
                    <a:pt x="824022" y="7731"/>
                  </a:lnTo>
                  <a:lnTo>
                    <a:pt x="826395" y="9515"/>
                  </a:lnTo>
                  <a:lnTo>
                    <a:pt x="891652" y="9515"/>
                  </a:lnTo>
                  <a:lnTo>
                    <a:pt x="894025" y="7731"/>
                  </a:lnTo>
                  <a:lnTo>
                    <a:pt x="894025" y="2378"/>
                  </a:lnTo>
                  <a:lnTo>
                    <a:pt x="891652" y="0"/>
                  </a:lnTo>
                  <a:close/>
                </a:path>
                <a:path w="4547234" h="9525">
                  <a:moveTo>
                    <a:pt x="994878" y="0"/>
                  </a:moveTo>
                  <a:lnTo>
                    <a:pt x="929027" y="0"/>
                  </a:lnTo>
                  <a:lnTo>
                    <a:pt x="927247" y="2378"/>
                  </a:lnTo>
                  <a:lnTo>
                    <a:pt x="927247" y="7731"/>
                  </a:lnTo>
                  <a:lnTo>
                    <a:pt x="929027" y="9515"/>
                  </a:lnTo>
                  <a:lnTo>
                    <a:pt x="994878" y="9515"/>
                  </a:lnTo>
                  <a:lnTo>
                    <a:pt x="996657" y="7731"/>
                  </a:lnTo>
                  <a:lnTo>
                    <a:pt x="996657" y="2378"/>
                  </a:lnTo>
                  <a:lnTo>
                    <a:pt x="994878" y="0"/>
                  </a:lnTo>
                  <a:close/>
                </a:path>
                <a:path w="4547234" h="9525">
                  <a:moveTo>
                    <a:pt x="1097510" y="0"/>
                  </a:moveTo>
                  <a:lnTo>
                    <a:pt x="1032252" y="0"/>
                  </a:lnTo>
                  <a:lnTo>
                    <a:pt x="1029879" y="2378"/>
                  </a:lnTo>
                  <a:lnTo>
                    <a:pt x="1029879" y="7731"/>
                  </a:lnTo>
                  <a:lnTo>
                    <a:pt x="1032252" y="9515"/>
                  </a:lnTo>
                  <a:lnTo>
                    <a:pt x="1097510" y="9515"/>
                  </a:lnTo>
                  <a:lnTo>
                    <a:pt x="1099883" y="7731"/>
                  </a:lnTo>
                  <a:lnTo>
                    <a:pt x="1099883" y="2378"/>
                  </a:lnTo>
                  <a:lnTo>
                    <a:pt x="1097510" y="0"/>
                  </a:lnTo>
                  <a:close/>
                </a:path>
                <a:path w="4547234" h="9525">
                  <a:moveTo>
                    <a:pt x="1200735" y="0"/>
                  </a:moveTo>
                  <a:lnTo>
                    <a:pt x="1135478" y="0"/>
                  </a:lnTo>
                  <a:lnTo>
                    <a:pt x="1133105" y="2378"/>
                  </a:lnTo>
                  <a:lnTo>
                    <a:pt x="1133105" y="7731"/>
                  </a:lnTo>
                  <a:lnTo>
                    <a:pt x="1135478" y="9515"/>
                  </a:lnTo>
                  <a:lnTo>
                    <a:pt x="1200735" y="9515"/>
                  </a:lnTo>
                  <a:lnTo>
                    <a:pt x="1203108" y="7731"/>
                  </a:lnTo>
                  <a:lnTo>
                    <a:pt x="1203108" y="2378"/>
                  </a:lnTo>
                  <a:lnTo>
                    <a:pt x="1200735" y="0"/>
                  </a:lnTo>
                  <a:close/>
                </a:path>
                <a:path w="4547234" h="9525">
                  <a:moveTo>
                    <a:pt x="1303960" y="0"/>
                  </a:moveTo>
                  <a:lnTo>
                    <a:pt x="1238110" y="0"/>
                  </a:lnTo>
                  <a:lnTo>
                    <a:pt x="1236330" y="2378"/>
                  </a:lnTo>
                  <a:lnTo>
                    <a:pt x="1236330" y="7731"/>
                  </a:lnTo>
                  <a:lnTo>
                    <a:pt x="1238110" y="9515"/>
                  </a:lnTo>
                  <a:lnTo>
                    <a:pt x="1303960" y="9515"/>
                  </a:lnTo>
                  <a:lnTo>
                    <a:pt x="1305740" y="7731"/>
                  </a:lnTo>
                  <a:lnTo>
                    <a:pt x="1305740" y="2378"/>
                  </a:lnTo>
                  <a:lnTo>
                    <a:pt x="1303960" y="0"/>
                  </a:lnTo>
                  <a:close/>
                </a:path>
                <a:path w="4547234" h="9525">
                  <a:moveTo>
                    <a:pt x="1406592" y="0"/>
                  </a:moveTo>
                  <a:lnTo>
                    <a:pt x="1341335" y="0"/>
                  </a:lnTo>
                  <a:lnTo>
                    <a:pt x="1338962" y="2378"/>
                  </a:lnTo>
                  <a:lnTo>
                    <a:pt x="1338962" y="7731"/>
                  </a:lnTo>
                  <a:lnTo>
                    <a:pt x="1341335" y="9515"/>
                  </a:lnTo>
                  <a:lnTo>
                    <a:pt x="1406592" y="9515"/>
                  </a:lnTo>
                  <a:lnTo>
                    <a:pt x="1408965" y="7731"/>
                  </a:lnTo>
                  <a:lnTo>
                    <a:pt x="1408965" y="2378"/>
                  </a:lnTo>
                  <a:lnTo>
                    <a:pt x="1406592" y="0"/>
                  </a:lnTo>
                  <a:close/>
                </a:path>
                <a:path w="4547234" h="9525">
                  <a:moveTo>
                    <a:pt x="1509818" y="0"/>
                  </a:moveTo>
                  <a:lnTo>
                    <a:pt x="1443967" y="0"/>
                  </a:lnTo>
                  <a:lnTo>
                    <a:pt x="1442187" y="2378"/>
                  </a:lnTo>
                  <a:lnTo>
                    <a:pt x="1442187" y="7731"/>
                  </a:lnTo>
                  <a:lnTo>
                    <a:pt x="1443967" y="9515"/>
                  </a:lnTo>
                  <a:lnTo>
                    <a:pt x="1509818" y="9515"/>
                  </a:lnTo>
                  <a:lnTo>
                    <a:pt x="1511597" y="7731"/>
                  </a:lnTo>
                  <a:lnTo>
                    <a:pt x="1511597" y="2378"/>
                  </a:lnTo>
                  <a:lnTo>
                    <a:pt x="1509818" y="0"/>
                  </a:lnTo>
                  <a:close/>
                </a:path>
                <a:path w="4547234" h="9525">
                  <a:moveTo>
                    <a:pt x="1612450" y="0"/>
                  </a:moveTo>
                  <a:lnTo>
                    <a:pt x="1547192" y="0"/>
                  </a:lnTo>
                  <a:lnTo>
                    <a:pt x="1544819" y="2378"/>
                  </a:lnTo>
                  <a:lnTo>
                    <a:pt x="1544819" y="7731"/>
                  </a:lnTo>
                  <a:lnTo>
                    <a:pt x="1547192" y="9515"/>
                  </a:lnTo>
                  <a:lnTo>
                    <a:pt x="1612450" y="9515"/>
                  </a:lnTo>
                  <a:lnTo>
                    <a:pt x="1614823" y="7731"/>
                  </a:lnTo>
                  <a:lnTo>
                    <a:pt x="1614823" y="2378"/>
                  </a:lnTo>
                  <a:lnTo>
                    <a:pt x="1612450" y="0"/>
                  </a:lnTo>
                  <a:close/>
                </a:path>
                <a:path w="4547234" h="9525">
                  <a:moveTo>
                    <a:pt x="1715675" y="0"/>
                  </a:moveTo>
                  <a:lnTo>
                    <a:pt x="1650418" y="0"/>
                  </a:lnTo>
                  <a:lnTo>
                    <a:pt x="1648045" y="2378"/>
                  </a:lnTo>
                  <a:lnTo>
                    <a:pt x="1648045" y="7731"/>
                  </a:lnTo>
                  <a:lnTo>
                    <a:pt x="1650418" y="9515"/>
                  </a:lnTo>
                  <a:lnTo>
                    <a:pt x="1715675" y="9515"/>
                  </a:lnTo>
                  <a:lnTo>
                    <a:pt x="1718048" y="7731"/>
                  </a:lnTo>
                  <a:lnTo>
                    <a:pt x="1718048" y="2378"/>
                  </a:lnTo>
                  <a:lnTo>
                    <a:pt x="1715675" y="0"/>
                  </a:lnTo>
                  <a:close/>
                </a:path>
                <a:path w="4547234" h="9525">
                  <a:moveTo>
                    <a:pt x="1818900" y="0"/>
                  </a:moveTo>
                  <a:lnTo>
                    <a:pt x="1753050" y="0"/>
                  </a:lnTo>
                  <a:lnTo>
                    <a:pt x="1751270" y="2378"/>
                  </a:lnTo>
                  <a:lnTo>
                    <a:pt x="1751270" y="7731"/>
                  </a:lnTo>
                  <a:lnTo>
                    <a:pt x="1753050" y="9515"/>
                  </a:lnTo>
                  <a:lnTo>
                    <a:pt x="1818900" y="9515"/>
                  </a:lnTo>
                  <a:lnTo>
                    <a:pt x="1820680" y="7731"/>
                  </a:lnTo>
                  <a:lnTo>
                    <a:pt x="1820680" y="2378"/>
                  </a:lnTo>
                  <a:lnTo>
                    <a:pt x="1818900" y="0"/>
                  </a:lnTo>
                  <a:close/>
                </a:path>
                <a:path w="4547234" h="9525">
                  <a:moveTo>
                    <a:pt x="1921532" y="0"/>
                  </a:moveTo>
                  <a:lnTo>
                    <a:pt x="1856275" y="0"/>
                  </a:lnTo>
                  <a:lnTo>
                    <a:pt x="1853902" y="2378"/>
                  </a:lnTo>
                  <a:lnTo>
                    <a:pt x="1853902" y="7731"/>
                  </a:lnTo>
                  <a:lnTo>
                    <a:pt x="1856275" y="9515"/>
                  </a:lnTo>
                  <a:lnTo>
                    <a:pt x="1921532" y="9515"/>
                  </a:lnTo>
                  <a:lnTo>
                    <a:pt x="1923905" y="7731"/>
                  </a:lnTo>
                  <a:lnTo>
                    <a:pt x="1923905" y="2378"/>
                  </a:lnTo>
                  <a:lnTo>
                    <a:pt x="1921532" y="0"/>
                  </a:lnTo>
                  <a:close/>
                </a:path>
                <a:path w="4547234" h="9525">
                  <a:moveTo>
                    <a:pt x="2024758" y="0"/>
                  </a:moveTo>
                  <a:lnTo>
                    <a:pt x="1958907" y="0"/>
                  </a:lnTo>
                  <a:lnTo>
                    <a:pt x="1957127" y="2378"/>
                  </a:lnTo>
                  <a:lnTo>
                    <a:pt x="1957127" y="7731"/>
                  </a:lnTo>
                  <a:lnTo>
                    <a:pt x="1958907" y="9515"/>
                  </a:lnTo>
                  <a:lnTo>
                    <a:pt x="2024758" y="9515"/>
                  </a:lnTo>
                  <a:lnTo>
                    <a:pt x="2026537" y="7731"/>
                  </a:lnTo>
                  <a:lnTo>
                    <a:pt x="2026537" y="2378"/>
                  </a:lnTo>
                  <a:lnTo>
                    <a:pt x="2024758" y="0"/>
                  </a:lnTo>
                  <a:close/>
                </a:path>
                <a:path w="4547234" h="9525">
                  <a:moveTo>
                    <a:pt x="2127390" y="0"/>
                  </a:moveTo>
                  <a:lnTo>
                    <a:pt x="2062132" y="0"/>
                  </a:lnTo>
                  <a:lnTo>
                    <a:pt x="2059759" y="2378"/>
                  </a:lnTo>
                  <a:lnTo>
                    <a:pt x="2059759" y="7731"/>
                  </a:lnTo>
                  <a:lnTo>
                    <a:pt x="2062132" y="9515"/>
                  </a:lnTo>
                  <a:lnTo>
                    <a:pt x="2127390" y="9515"/>
                  </a:lnTo>
                  <a:lnTo>
                    <a:pt x="2129763" y="7731"/>
                  </a:lnTo>
                  <a:lnTo>
                    <a:pt x="2129763" y="2378"/>
                  </a:lnTo>
                  <a:lnTo>
                    <a:pt x="2127390" y="0"/>
                  </a:lnTo>
                  <a:close/>
                </a:path>
                <a:path w="4547234" h="9525">
                  <a:moveTo>
                    <a:pt x="2230615" y="0"/>
                  </a:moveTo>
                  <a:lnTo>
                    <a:pt x="2165358" y="0"/>
                  </a:lnTo>
                  <a:lnTo>
                    <a:pt x="2162985" y="2378"/>
                  </a:lnTo>
                  <a:lnTo>
                    <a:pt x="2162985" y="7731"/>
                  </a:lnTo>
                  <a:lnTo>
                    <a:pt x="2165358" y="9515"/>
                  </a:lnTo>
                  <a:lnTo>
                    <a:pt x="2230615" y="9515"/>
                  </a:lnTo>
                  <a:lnTo>
                    <a:pt x="2232988" y="7731"/>
                  </a:lnTo>
                  <a:lnTo>
                    <a:pt x="2232988" y="2378"/>
                  </a:lnTo>
                  <a:lnTo>
                    <a:pt x="2230615" y="0"/>
                  </a:lnTo>
                  <a:close/>
                </a:path>
                <a:path w="4547234" h="9525">
                  <a:moveTo>
                    <a:pt x="2333840" y="0"/>
                  </a:moveTo>
                  <a:lnTo>
                    <a:pt x="2268583" y="0"/>
                  </a:lnTo>
                  <a:lnTo>
                    <a:pt x="2266210" y="2378"/>
                  </a:lnTo>
                  <a:lnTo>
                    <a:pt x="2266210" y="7731"/>
                  </a:lnTo>
                  <a:lnTo>
                    <a:pt x="2268583" y="9515"/>
                  </a:lnTo>
                  <a:lnTo>
                    <a:pt x="2333840" y="9515"/>
                  </a:lnTo>
                  <a:lnTo>
                    <a:pt x="2335620" y="7731"/>
                  </a:lnTo>
                  <a:lnTo>
                    <a:pt x="2335620" y="2378"/>
                  </a:lnTo>
                  <a:lnTo>
                    <a:pt x="2333840" y="0"/>
                  </a:lnTo>
                  <a:close/>
                </a:path>
                <a:path w="4547234" h="9525">
                  <a:moveTo>
                    <a:pt x="2436472" y="0"/>
                  </a:moveTo>
                  <a:lnTo>
                    <a:pt x="2371215" y="0"/>
                  </a:lnTo>
                  <a:lnTo>
                    <a:pt x="2368842" y="2378"/>
                  </a:lnTo>
                  <a:lnTo>
                    <a:pt x="2368842" y="7731"/>
                  </a:lnTo>
                  <a:lnTo>
                    <a:pt x="2371215" y="9515"/>
                  </a:lnTo>
                  <a:lnTo>
                    <a:pt x="2436472" y="9515"/>
                  </a:lnTo>
                  <a:lnTo>
                    <a:pt x="2438845" y="7731"/>
                  </a:lnTo>
                  <a:lnTo>
                    <a:pt x="2438845" y="2378"/>
                  </a:lnTo>
                  <a:lnTo>
                    <a:pt x="2436472" y="0"/>
                  </a:lnTo>
                  <a:close/>
                </a:path>
                <a:path w="4547234" h="9525">
                  <a:moveTo>
                    <a:pt x="2539697" y="0"/>
                  </a:moveTo>
                  <a:lnTo>
                    <a:pt x="2473847" y="0"/>
                  </a:lnTo>
                  <a:lnTo>
                    <a:pt x="2472067" y="2378"/>
                  </a:lnTo>
                  <a:lnTo>
                    <a:pt x="2472067" y="7731"/>
                  </a:lnTo>
                  <a:lnTo>
                    <a:pt x="2473847" y="9515"/>
                  </a:lnTo>
                  <a:lnTo>
                    <a:pt x="2539697" y="9515"/>
                  </a:lnTo>
                  <a:lnTo>
                    <a:pt x="2541477" y="7731"/>
                  </a:lnTo>
                  <a:lnTo>
                    <a:pt x="2541477" y="2378"/>
                  </a:lnTo>
                  <a:lnTo>
                    <a:pt x="2539697" y="0"/>
                  </a:lnTo>
                  <a:close/>
                </a:path>
                <a:path w="4547234" h="9525">
                  <a:moveTo>
                    <a:pt x="2642330" y="0"/>
                  </a:moveTo>
                  <a:lnTo>
                    <a:pt x="2577072" y="0"/>
                  </a:lnTo>
                  <a:lnTo>
                    <a:pt x="2574699" y="2378"/>
                  </a:lnTo>
                  <a:lnTo>
                    <a:pt x="2574699" y="7731"/>
                  </a:lnTo>
                  <a:lnTo>
                    <a:pt x="2577072" y="9515"/>
                  </a:lnTo>
                  <a:lnTo>
                    <a:pt x="2642330" y="9515"/>
                  </a:lnTo>
                  <a:lnTo>
                    <a:pt x="2644703" y="7731"/>
                  </a:lnTo>
                  <a:lnTo>
                    <a:pt x="2644703" y="2378"/>
                  </a:lnTo>
                  <a:lnTo>
                    <a:pt x="2642330" y="0"/>
                  </a:lnTo>
                  <a:close/>
                </a:path>
                <a:path w="4547234" h="9525">
                  <a:moveTo>
                    <a:pt x="2745555" y="0"/>
                  </a:moveTo>
                  <a:lnTo>
                    <a:pt x="2680297" y="0"/>
                  </a:lnTo>
                  <a:lnTo>
                    <a:pt x="2677924" y="2378"/>
                  </a:lnTo>
                  <a:lnTo>
                    <a:pt x="2677924" y="7731"/>
                  </a:lnTo>
                  <a:lnTo>
                    <a:pt x="2680297" y="9515"/>
                  </a:lnTo>
                  <a:lnTo>
                    <a:pt x="2745555" y="9515"/>
                  </a:lnTo>
                  <a:lnTo>
                    <a:pt x="2747928" y="7731"/>
                  </a:lnTo>
                  <a:lnTo>
                    <a:pt x="2747928" y="2378"/>
                  </a:lnTo>
                  <a:lnTo>
                    <a:pt x="2745555" y="0"/>
                  </a:lnTo>
                  <a:close/>
                </a:path>
                <a:path w="4547234" h="9525">
                  <a:moveTo>
                    <a:pt x="2848780" y="0"/>
                  </a:moveTo>
                  <a:lnTo>
                    <a:pt x="2782929" y="0"/>
                  </a:lnTo>
                  <a:lnTo>
                    <a:pt x="2781150" y="2378"/>
                  </a:lnTo>
                  <a:lnTo>
                    <a:pt x="2781150" y="7731"/>
                  </a:lnTo>
                  <a:lnTo>
                    <a:pt x="2782929" y="9515"/>
                  </a:lnTo>
                  <a:lnTo>
                    <a:pt x="2848780" y="9515"/>
                  </a:lnTo>
                  <a:lnTo>
                    <a:pt x="2850560" y="7731"/>
                  </a:lnTo>
                  <a:lnTo>
                    <a:pt x="2850560" y="2378"/>
                  </a:lnTo>
                  <a:lnTo>
                    <a:pt x="2848780" y="0"/>
                  </a:lnTo>
                  <a:close/>
                </a:path>
                <a:path w="4547234" h="9525">
                  <a:moveTo>
                    <a:pt x="2951412" y="0"/>
                  </a:moveTo>
                  <a:lnTo>
                    <a:pt x="2886155" y="0"/>
                  </a:lnTo>
                  <a:lnTo>
                    <a:pt x="2883782" y="2378"/>
                  </a:lnTo>
                  <a:lnTo>
                    <a:pt x="2883782" y="7731"/>
                  </a:lnTo>
                  <a:lnTo>
                    <a:pt x="2886155" y="9515"/>
                  </a:lnTo>
                  <a:lnTo>
                    <a:pt x="2951412" y="9515"/>
                  </a:lnTo>
                  <a:lnTo>
                    <a:pt x="2953785" y="7731"/>
                  </a:lnTo>
                  <a:lnTo>
                    <a:pt x="2953785" y="2378"/>
                  </a:lnTo>
                  <a:lnTo>
                    <a:pt x="2951412" y="0"/>
                  </a:lnTo>
                  <a:close/>
                </a:path>
                <a:path w="4547234" h="9525">
                  <a:moveTo>
                    <a:pt x="3054637" y="0"/>
                  </a:moveTo>
                  <a:lnTo>
                    <a:pt x="2988787" y="0"/>
                  </a:lnTo>
                  <a:lnTo>
                    <a:pt x="2987007" y="2378"/>
                  </a:lnTo>
                  <a:lnTo>
                    <a:pt x="2987007" y="7731"/>
                  </a:lnTo>
                  <a:lnTo>
                    <a:pt x="2988787" y="9515"/>
                  </a:lnTo>
                  <a:lnTo>
                    <a:pt x="3054637" y="9515"/>
                  </a:lnTo>
                  <a:lnTo>
                    <a:pt x="3056417" y="7731"/>
                  </a:lnTo>
                  <a:lnTo>
                    <a:pt x="3056417" y="2378"/>
                  </a:lnTo>
                  <a:lnTo>
                    <a:pt x="3054637" y="0"/>
                  </a:lnTo>
                  <a:close/>
                </a:path>
                <a:path w="4547234" h="9525">
                  <a:moveTo>
                    <a:pt x="3157269" y="0"/>
                  </a:moveTo>
                  <a:lnTo>
                    <a:pt x="3092012" y="0"/>
                  </a:lnTo>
                  <a:lnTo>
                    <a:pt x="3089639" y="2378"/>
                  </a:lnTo>
                  <a:lnTo>
                    <a:pt x="3089639" y="7731"/>
                  </a:lnTo>
                  <a:lnTo>
                    <a:pt x="3092012" y="9515"/>
                  </a:lnTo>
                  <a:lnTo>
                    <a:pt x="3157269" y="9515"/>
                  </a:lnTo>
                  <a:lnTo>
                    <a:pt x="3159642" y="7731"/>
                  </a:lnTo>
                  <a:lnTo>
                    <a:pt x="3159642" y="2378"/>
                  </a:lnTo>
                  <a:lnTo>
                    <a:pt x="3157269" y="0"/>
                  </a:lnTo>
                  <a:close/>
                </a:path>
                <a:path w="4547234" h="9525">
                  <a:moveTo>
                    <a:pt x="3260495" y="0"/>
                  </a:moveTo>
                  <a:lnTo>
                    <a:pt x="3195237" y="0"/>
                  </a:lnTo>
                  <a:lnTo>
                    <a:pt x="3192864" y="2378"/>
                  </a:lnTo>
                  <a:lnTo>
                    <a:pt x="3192864" y="7731"/>
                  </a:lnTo>
                  <a:lnTo>
                    <a:pt x="3195237" y="9515"/>
                  </a:lnTo>
                  <a:lnTo>
                    <a:pt x="3260495" y="9515"/>
                  </a:lnTo>
                  <a:lnTo>
                    <a:pt x="3262868" y="7731"/>
                  </a:lnTo>
                  <a:lnTo>
                    <a:pt x="3262868" y="2378"/>
                  </a:lnTo>
                  <a:lnTo>
                    <a:pt x="3260495" y="0"/>
                  </a:lnTo>
                  <a:close/>
                </a:path>
                <a:path w="4547234" h="9525">
                  <a:moveTo>
                    <a:pt x="3363720" y="0"/>
                  </a:moveTo>
                  <a:lnTo>
                    <a:pt x="3297869" y="0"/>
                  </a:lnTo>
                  <a:lnTo>
                    <a:pt x="3296090" y="2378"/>
                  </a:lnTo>
                  <a:lnTo>
                    <a:pt x="3296090" y="7731"/>
                  </a:lnTo>
                  <a:lnTo>
                    <a:pt x="3297869" y="9515"/>
                  </a:lnTo>
                  <a:lnTo>
                    <a:pt x="3363720" y="9515"/>
                  </a:lnTo>
                  <a:lnTo>
                    <a:pt x="3365500" y="7731"/>
                  </a:lnTo>
                  <a:lnTo>
                    <a:pt x="3365500" y="2378"/>
                  </a:lnTo>
                  <a:lnTo>
                    <a:pt x="3363720" y="0"/>
                  </a:lnTo>
                  <a:close/>
                </a:path>
                <a:path w="4547234" h="9525">
                  <a:moveTo>
                    <a:pt x="3466352" y="0"/>
                  </a:moveTo>
                  <a:lnTo>
                    <a:pt x="3401095" y="0"/>
                  </a:lnTo>
                  <a:lnTo>
                    <a:pt x="3398722" y="2378"/>
                  </a:lnTo>
                  <a:lnTo>
                    <a:pt x="3398722" y="7731"/>
                  </a:lnTo>
                  <a:lnTo>
                    <a:pt x="3401095" y="9515"/>
                  </a:lnTo>
                  <a:lnTo>
                    <a:pt x="3466352" y="9515"/>
                  </a:lnTo>
                  <a:lnTo>
                    <a:pt x="3468725" y="7731"/>
                  </a:lnTo>
                  <a:lnTo>
                    <a:pt x="3468725" y="2378"/>
                  </a:lnTo>
                  <a:lnTo>
                    <a:pt x="3466352" y="0"/>
                  </a:lnTo>
                  <a:close/>
                </a:path>
                <a:path w="4547234" h="9525">
                  <a:moveTo>
                    <a:pt x="3569577" y="0"/>
                  </a:moveTo>
                  <a:lnTo>
                    <a:pt x="3503727" y="0"/>
                  </a:lnTo>
                  <a:lnTo>
                    <a:pt x="3501947" y="2378"/>
                  </a:lnTo>
                  <a:lnTo>
                    <a:pt x="3501947" y="7731"/>
                  </a:lnTo>
                  <a:lnTo>
                    <a:pt x="3503727" y="9515"/>
                  </a:lnTo>
                  <a:lnTo>
                    <a:pt x="3569577" y="9515"/>
                  </a:lnTo>
                  <a:lnTo>
                    <a:pt x="3571357" y="7731"/>
                  </a:lnTo>
                  <a:lnTo>
                    <a:pt x="3571357" y="2378"/>
                  </a:lnTo>
                  <a:lnTo>
                    <a:pt x="3569577" y="0"/>
                  </a:lnTo>
                  <a:close/>
                </a:path>
                <a:path w="4547234" h="9525">
                  <a:moveTo>
                    <a:pt x="3672209" y="0"/>
                  </a:moveTo>
                  <a:lnTo>
                    <a:pt x="3606952" y="0"/>
                  </a:lnTo>
                  <a:lnTo>
                    <a:pt x="3604579" y="2378"/>
                  </a:lnTo>
                  <a:lnTo>
                    <a:pt x="3604579" y="7731"/>
                  </a:lnTo>
                  <a:lnTo>
                    <a:pt x="3606952" y="9515"/>
                  </a:lnTo>
                  <a:lnTo>
                    <a:pt x="3672209" y="9515"/>
                  </a:lnTo>
                  <a:lnTo>
                    <a:pt x="3674582" y="7731"/>
                  </a:lnTo>
                  <a:lnTo>
                    <a:pt x="3674582" y="2378"/>
                  </a:lnTo>
                  <a:lnTo>
                    <a:pt x="3672209" y="0"/>
                  </a:lnTo>
                  <a:close/>
                </a:path>
                <a:path w="4547234" h="9525">
                  <a:moveTo>
                    <a:pt x="3775435" y="0"/>
                  </a:moveTo>
                  <a:lnTo>
                    <a:pt x="3710177" y="0"/>
                  </a:lnTo>
                  <a:lnTo>
                    <a:pt x="3707804" y="2378"/>
                  </a:lnTo>
                  <a:lnTo>
                    <a:pt x="3707804" y="7731"/>
                  </a:lnTo>
                  <a:lnTo>
                    <a:pt x="3710177" y="9515"/>
                  </a:lnTo>
                  <a:lnTo>
                    <a:pt x="3775435" y="9515"/>
                  </a:lnTo>
                  <a:lnTo>
                    <a:pt x="3777808" y="7731"/>
                  </a:lnTo>
                  <a:lnTo>
                    <a:pt x="3777808" y="2378"/>
                  </a:lnTo>
                  <a:lnTo>
                    <a:pt x="3775435" y="0"/>
                  </a:lnTo>
                  <a:close/>
                </a:path>
                <a:path w="4547234" h="9525">
                  <a:moveTo>
                    <a:pt x="3878660" y="0"/>
                  </a:moveTo>
                  <a:lnTo>
                    <a:pt x="3812809" y="0"/>
                  </a:lnTo>
                  <a:lnTo>
                    <a:pt x="3811030" y="2378"/>
                  </a:lnTo>
                  <a:lnTo>
                    <a:pt x="3811030" y="7731"/>
                  </a:lnTo>
                  <a:lnTo>
                    <a:pt x="3812809" y="9515"/>
                  </a:lnTo>
                  <a:lnTo>
                    <a:pt x="3878660" y="9515"/>
                  </a:lnTo>
                  <a:lnTo>
                    <a:pt x="3880440" y="7731"/>
                  </a:lnTo>
                  <a:lnTo>
                    <a:pt x="3880440" y="2378"/>
                  </a:lnTo>
                  <a:lnTo>
                    <a:pt x="3878660" y="0"/>
                  </a:lnTo>
                  <a:close/>
                </a:path>
                <a:path w="4547234" h="9525">
                  <a:moveTo>
                    <a:pt x="3981292" y="0"/>
                  </a:moveTo>
                  <a:lnTo>
                    <a:pt x="3916035" y="0"/>
                  </a:lnTo>
                  <a:lnTo>
                    <a:pt x="3913662" y="2378"/>
                  </a:lnTo>
                  <a:lnTo>
                    <a:pt x="3913662" y="7731"/>
                  </a:lnTo>
                  <a:lnTo>
                    <a:pt x="3916035" y="9515"/>
                  </a:lnTo>
                  <a:lnTo>
                    <a:pt x="3981292" y="9515"/>
                  </a:lnTo>
                  <a:lnTo>
                    <a:pt x="3983665" y="7731"/>
                  </a:lnTo>
                  <a:lnTo>
                    <a:pt x="3983665" y="2378"/>
                  </a:lnTo>
                  <a:lnTo>
                    <a:pt x="3981292" y="0"/>
                  </a:lnTo>
                  <a:close/>
                </a:path>
                <a:path w="4547234" h="9525">
                  <a:moveTo>
                    <a:pt x="4084517" y="0"/>
                  </a:moveTo>
                  <a:lnTo>
                    <a:pt x="4018667" y="0"/>
                  </a:lnTo>
                  <a:lnTo>
                    <a:pt x="4016887" y="2378"/>
                  </a:lnTo>
                  <a:lnTo>
                    <a:pt x="4016887" y="7731"/>
                  </a:lnTo>
                  <a:lnTo>
                    <a:pt x="4018667" y="9515"/>
                  </a:lnTo>
                  <a:lnTo>
                    <a:pt x="4084517" y="9515"/>
                  </a:lnTo>
                  <a:lnTo>
                    <a:pt x="4086297" y="7731"/>
                  </a:lnTo>
                  <a:lnTo>
                    <a:pt x="4086297" y="2378"/>
                  </a:lnTo>
                  <a:lnTo>
                    <a:pt x="4084517" y="0"/>
                  </a:lnTo>
                  <a:close/>
                </a:path>
                <a:path w="4547234" h="9525">
                  <a:moveTo>
                    <a:pt x="4187149" y="0"/>
                  </a:moveTo>
                  <a:lnTo>
                    <a:pt x="4121892" y="0"/>
                  </a:lnTo>
                  <a:lnTo>
                    <a:pt x="4119519" y="2378"/>
                  </a:lnTo>
                  <a:lnTo>
                    <a:pt x="4119519" y="7731"/>
                  </a:lnTo>
                  <a:lnTo>
                    <a:pt x="4121892" y="9515"/>
                  </a:lnTo>
                  <a:lnTo>
                    <a:pt x="4187149" y="9515"/>
                  </a:lnTo>
                  <a:lnTo>
                    <a:pt x="4189522" y="7731"/>
                  </a:lnTo>
                  <a:lnTo>
                    <a:pt x="4189522" y="2378"/>
                  </a:lnTo>
                  <a:lnTo>
                    <a:pt x="4187149" y="0"/>
                  </a:lnTo>
                  <a:close/>
                </a:path>
                <a:path w="4547234" h="9525">
                  <a:moveTo>
                    <a:pt x="4290375" y="0"/>
                  </a:moveTo>
                  <a:lnTo>
                    <a:pt x="4225117" y="0"/>
                  </a:lnTo>
                  <a:lnTo>
                    <a:pt x="4222744" y="2378"/>
                  </a:lnTo>
                  <a:lnTo>
                    <a:pt x="4222744" y="7731"/>
                  </a:lnTo>
                  <a:lnTo>
                    <a:pt x="4225117" y="9515"/>
                  </a:lnTo>
                  <a:lnTo>
                    <a:pt x="4290375" y="9515"/>
                  </a:lnTo>
                  <a:lnTo>
                    <a:pt x="4292748" y="7731"/>
                  </a:lnTo>
                  <a:lnTo>
                    <a:pt x="4292748" y="2378"/>
                  </a:lnTo>
                  <a:lnTo>
                    <a:pt x="4290375" y="0"/>
                  </a:lnTo>
                  <a:close/>
                </a:path>
                <a:path w="4547234" h="9525">
                  <a:moveTo>
                    <a:pt x="4393600" y="0"/>
                  </a:moveTo>
                  <a:lnTo>
                    <a:pt x="4327749" y="0"/>
                  </a:lnTo>
                  <a:lnTo>
                    <a:pt x="4325970" y="2378"/>
                  </a:lnTo>
                  <a:lnTo>
                    <a:pt x="4325970" y="7731"/>
                  </a:lnTo>
                  <a:lnTo>
                    <a:pt x="4327749" y="9515"/>
                  </a:lnTo>
                  <a:lnTo>
                    <a:pt x="4393600" y="9515"/>
                  </a:lnTo>
                  <a:lnTo>
                    <a:pt x="4395380" y="7731"/>
                  </a:lnTo>
                  <a:lnTo>
                    <a:pt x="4395380" y="2378"/>
                  </a:lnTo>
                  <a:lnTo>
                    <a:pt x="4393600" y="0"/>
                  </a:lnTo>
                  <a:close/>
                </a:path>
                <a:path w="4547234" h="9525">
                  <a:moveTo>
                    <a:pt x="4496232" y="0"/>
                  </a:moveTo>
                  <a:lnTo>
                    <a:pt x="4430975" y="0"/>
                  </a:lnTo>
                  <a:lnTo>
                    <a:pt x="4428602" y="2378"/>
                  </a:lnTo>
                  <a:lnTo>
                    <a:pt x="4428602" y="7731"/>
                  </a:lnTo>
                  <a:lnTo>
                    <a:pt x="4430975" y="9515"/>
                  </a:lnTo>
                  <a:lnTo>
                    <a:pt x="4496232" y="9515"/>
                  </a:lnTo>
                  <a:lnTo>
                    <a:pt x="4498605" y="7731"/>
                  </a:lnTo>
                  <a:lnTo>
                    <a:pt x="4498605" y="2378"/>
                  </a:lnTo>
                  <a:lnTo>
                    <a:pt x="4496232" y="0"/>
                  </a:lnTo>
                  <a:close/>
                </a:path>
                <a:path w="4547234" h="9525">
                  <a:moveTo>
                    <a:pt x="4544878" y="0"/>
                  </a:moveTo>
                  <a:lnTo>
                    <a:pt x="4533607" y="0"/>
                  </a:lnTo>
                  <a:lnTo>
                    <a:pt x="4531827" y="2378"/>
                  </a:lnTo>
                  <a:lnTo>
                    <a:pt x="4531827" y="7731"/>
                  </a:lnTo>
                  <a:lnTo>
                    <a:pt x="4533607" y="9515"/>
                  </a:lnTo>
                  <a:lnTo>
                    <a:pt x="4544878" y="9515"/>
                  </a:lnTo>
                  <a:lnTo>
                    <a:pt x="4546658" y="7731"/>
                  </a:lnTo>
                  <a:lnTo>
                    <a:pt x="4546658" y="2378"/>
                  </a:lnTo>
                  <a:lnTo>
                    <a:pt x="4544878" y="0"/>
                  </a:lnTo>
                  <a:close/>
                </a:path>
              </a:pathLst>
            </a:custGeom>
            <a:solidFill>
              <a:srgbClr val="AAAAA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5594765" y="4522182"/>
              <a:ext cx="4547235" cy="9525"/>
            </a:xfrm>
            <a:custGeom>
              <a:avLst/>
              <a:gdLst/>
              <a:ahLst/>
              <a:cxnLst/>
              <a:rect l="l" t="t" r="r" b="b"/>
              <a:pathLst>
                <a:path w="4547234" h="9525">
                  <a:moveTo>
                    <a:pt x="4745" y="0"/>
                  </a:moveTo>
                  <a:lnTo>
                    <a:pt x="65257" y="0"/>
                  </a:lnTo>
                  <a:lnTo>
                    <a:pt x="67630" y="0"/>
                  </a:lnTo>
                  <a:lnTo>
                    <a:pt x="70003" y="2378"/>
                  </a:lnTo>
                  <a:lnTo>
                    <a:pt x="70003" y="4757"/>
                  </a:lnTo>
                  <a:lnTo>
                    <a:pt x="70003" y="7731"/>
                  </a:lnTo>
                  <a:lnTo>
                    <a:pt x="67630" y="9515"/>
                  </a:lnTo>
                  <a:lnTo>
                    <a:pt x="65257" y="9515"/>
                  </a:lnTo>
                  <a:lnTo>
                    <a:pt x="4745" y="9515"/>
                  </a:lnTo>
                  <a:lnTo>
                    <a:pt x="2372" y="9515"/>
                  </a:lnTo>
                  <a:lnTo>
                    <a:pt x="0" y="7731"/>
                  </a:lnTo>
                  <a:lnTo>
                    <a:pt x="0" y="4757"/>
                  </a:lnTo>
                  <a:lnTo>
                    <a:pt x="0" y="2378"/>
                  </a:lnTo>
                  <a:lnTo>
                    <a:pt x="2372" y="0"/>
                  </a:lnTo>
                  <a:lnTo>
                    <a:pt x="4745" y="0"/>
                  </a:lnTo>
                </a:path>
                <a:path w="4547234" h="9525">
                  <a:moveTo>
                    <a:pt x="107971" y="0"/>
                  </a:moveTo>
                  <a:lnTo>
                    <a:pt x="168482" y="0"/>
                  </a:lnTo>
                  <a:lnTo>
                    <a:pt x="170855" y="0"/>
                  </a:lnTo>
                  <a:lnTo>
                    <a:pt x="173228" y="2378"/>
                  </a:lnTo>
                  <a:lnTo>
                    <a:pt x="173228" y="4757"/>
                  </a:lnTo>
                  <a:lnTo>
                    <a:pt x="173228" y="7731"/>
                  </a:lnTo>
                  <a:lnTo>
                    <a:pt x="170855" y="9515"/>
                  </a:lnTo>
                  <a:lnTo>
                    <a:pt x="168482" y="9515"/>
                  </a:lnTo>
                  <a:lnTo>
                    <a:pt x="107971" y="9515"/>
                  </a:lnTo>
                  <a:lnTo>
                    <a:pt x="105598" y="9515"/>
                  </a:lnTo>
                  <a:lnTo>
                    <a:pt x="103225" y="7731"/>
                  </a:lnTo>
                  <a:lnTo>
                    <a:pt x="103225" y="4757"/>
                  </a:lnTo>
                  <a:lnTo>
                    <a:pt x="103225" y="2378"/>
                  </a:lnTo>
                  <a:lnTo>
                    <a:pt x="105598" y="0"/>
                  </a:lnTo>
                  <a:lnTo>
                    <a:pt x="107971" y="0"/>
                  </a:lnTo>
                </a:path>
                <a:path w="4547234" h="9525">
                  <a:moveTo>
                    <a:pt x="211196" y="0"/>
                  </a:moveTo>
                  <a:lnTo>
                    <a:pt x="271114" y="0"/>
                  </a:lnTo>
                  <a:lnTo>
                    <a:pt x="274080" y="0"/>
                  </a:lnTo>
                  <a:lnTo>
                    <a:pt x="275860" y="2378"/>
                  </a:lnTo>
                  <a:lnTo>
                    <a:pt x="275860" y="4757"/>
                  </a:lnTo>
                  <a:lnTo>
                    <a:pt x="275860" y="7731"/>
                  </a:lnTo>
                  <a:lnTo>
                    <a:pt x="274080" y="9515"/>
                  </a:lnTo>
                  <a:lnTo>
                    <a:pt x="271114" y="9515"/>
                  </a:lnTo>
                  <a:lnTo>
                    <a:pt x="211196" y="9515"/>
                  </a:lnTo>
                  <a:lnTo>
                    <a:pt x="208230" y="9515"/>
                  </a:lnTo>
                  <a:lnTo>
                    <a:pt x="206450" y="7731"/>
                  </a:lnTo>
                  <a:lnTo>
                    <a:pt x="206450" y="4757"/>
                  </a:lnTo>
                  <a:lnTo>
                    <a:pt x="206450" y="2378"/>
                  </a:lnTo>
                  <a:lnTo>
                    <a:pt x="208230" y="0"/>
                  </a:lnTo>
                  <a:lnTo>
                    <a:pt x="211196" y="0"/>
                  </a:lnTo>
                </a:path>
                <a:path w="4547234" h="9525">
                  <a:moveTo>
                    <a:pt x="313828" y="0"/>
                  </a:moveTo>
                  <a:lnTo>
                    <a:pt x="374339" y="0"/>
                  </a:lnTo>
                  <a:lnTo>
                    <a:pt x="376712" y="0"/>
                  </a:lnTo>
                  <a:lnTo>
                    <a:pt x="379085" y="2378"/>
                  </a:lnTo>
                  <a:lnTo>
                    <a:pt x="379085" y="4757"/>
                  </a:lnTo>
                  <a:lnTo>
                    <a:pt x="379085" y="7731"/>
                  </a:lnTo>
                  <a:lnTo>
                    <a:pt x="376712" y="9515"/>
                  </a:lnTo>
                  <a:lnTo>
                    <a:pt x="374339" y="9515"/>
                  </a:lnTo>
                  <a:lnTo>
                    <a:pt x="313828" y="9515"/>
                  </a:lnTo>
                  <a:lnTo>
                    <a:pt x="311455" y="9515"/>
                  </a:lnTo>
                  <a:lnTo>
                    <a:pt x="309082" y="7731"/>
                  </a:lnTo>
                  <a:lnTo>
                    <a:pt x="309082" y="4757"/>
                  </a:lnTo>
                  <a:lnTo>
                    <a:pt x="309082" y="2378"/>
                  </a:lnTo>
                  <a:lnTo>
                    <a:pt x="311455" y="0"/>
                  </a:lnTo>
                  <a:lnTo>
                    <a:pt x="313828" y="0"/>
                  </a:lnTo>
                </a:path>
                <a:path w="4547234" h="9525">
                  <a:moveTo>
                    <a:pt x="417053" y="0"/>
                  </a:moveTo>
                  <a:lnTo>
                    <a:pt x="476971" y="0"/>
                  </a:lnTo>
                  <a:lnTo>
                    <a:pt x="479938" y="0"/>
                  </a:lnTo>
                  <a:lnTo>
                    <a:pt x="481717" y="2378"/>
                  </a:lnTo>
                  <a:lnTo>
                    <a:pt x="481717" y="4757"/>
                  </a:lnTo>
                  <a:lnTo>
                    <a:pt x="481717" y="7731"/>
                  </a:lnTo>
                  <a:lnTo>
                    <a:pt x="479938" y="9515"/>
                  </a:lnTo>
                  <a:lnTo>
                    <a:pt x="476971" y="9515"/>
                  </a:lnTo>
                  <a:lnTo>
                    <a:pt x="417053" y="9515"/>
                  </a:lnTo>
                  <a:lnTo>
                    <a:pt x="414087" y="9515"/>
                  </a:lnTo>
                  <a:lnTo>
                    <a:pt x="412307" y="7731"/>
                  </a:lnTo>
                  <a:lnTo>
                    <a:pt x="412307" y="4757"/>
                  </a:lnTo>
                  <a:lnTo>
                    <a:pt x="412307" y="2378"/>
                  </a:lnTo>
                  <a:lnTo>
                    <a:pt x="414087" y="0"/>
                  </a:lnTo>
                  <a:lnTo>
                    <a:pt x="417053" y="0"/>
                  </a:lnTo>
                </a:path>
                <a:path w="4547234" h="9525">
                  <a:moveTo>
                    <a:pt x="519685" y="0"/>
                  </a:moveTo>
                  <a:lnTo>
                    <a:pt x="580197" y="0"/>
                  </a:lnTo>
                  <a:lnTo>
                    <a:pt x="582570" y="0"/>
                  </a:lnTo>
                  <a:lnTo>
                    <a:pt x="584943" y="2378"/>
                  </a:lnTo>
                  <a:lnTo>
                    <a:pt x="584943" y="4757"/>
                  </a:lnTo>
                  <a:lnTo>
                    <a:pt x="584943" y="7731"/>
                  </a:lnTo>
                  <a:lnTo>
                    <a:pt x="582570" y="9515"/>
                  </a:lnTo>
                  <a:lnTo>
                    <a:pt x="580197" y="9515"/>
                  </a:lnTo>
                  <a:lnTo>
                    <a:pt x="519685" y="9515"/>
                  </a:lnTo>
                  <a:lnTo>
                    <a:pt x="517312" y="9515"/>
                  </a:lnTo>
                  <a:lnTo>
                    <a:pt x="514939" y="7731"/>
                  </a:lnTo>
                  <a:lnTo>
                    <a:pt x="514939" y="4757"/>
                  </a:lnTo>
                  <a:lnTo>
                    <a:pt x="514939" y="2378"/>
                  </a:lnTo>
                  <a:lnTo>
                    <a:pt x="517312" y="0"/>
                  </a:lnTo>
                  <a:lnTo>
                    <a:pt x="519685" y="0"/>
                  </a:lnTo>
                </a:path>
                <a:path w="4547234" h="9525">
                  <a:moveTo>
                    <a:pt x="622911" y="0"/>
                  </a:moveTo>
                  <a:lnTo>
                    <a:pt x="683422" y="0"/>
                  </a:lnTo>
                  <a:lnTo>
                    <a:pt x="685795" y="0"/>
                  </a:lnTo>
                  <a:lnTo>
                    <a:pt x="688168" y="2378"/>
                  </a:lnTo>
                  <a:lnTo>
                    <a:pt x="688168" y="4757"/>
                  </a:lnTo>
                  <a:lnTo>
                    <a:pt x="688168" y="7731"/>
                  </a:lnTo>
                  <a:lnTo>
                    <a:pt x="685795" y="9515"/>
                  </a:lnTo>
                  <a:lnTo>
                    <a:pt x="683422" y="9515"/>
                  </a:lnTo>
                  <a:lnTo>
                    <a:pt x="622911" y="9515"/>
                  </a:lnTo>
                  <a:lnTo>
                    <a:pt x="620538" y="9515"/>
                  </a:lnTo>
                  <a:lnTo>
                    <a:pt x="618165" y="7731"/>
                  </a:lnTo>
                  <a:lnTo>
                    <a:pt x="618165" y="4757"/>
                  </a:lnTo>
                  <a:lnTo>
                    <a:pt x="618165" y="2378"/>
                  </a:lnTo>
                  <a:lnTo>
                    <a:pt x="620538" y="0"/>
                  </a:lnTo>
                  <a:lnTo>
                    <a:pt x="622911" y="0"/>
                  </a:lnTo>
                </a:path>
                <a:path w="4547234" h="9525">
                  <a:moveTo>
                    <a:pt x="726136" y="0"/>
                  </a:moveTo>
                  <a:lnTo>
                    <a:pt x="786054" y="0"/>
                  </a:lnTo>
                  <a:lnTo>
                    <a:pt x="789020" y="0"/>
                  </a:lnTo>
                  <a:lnTo>
                    <a:pt x="790800" y="2378"/>
                  </a:lnTo>
                  <a:lnTo>
                    <a:pt x="790800" y="4757"/>
                  </a:lnTo>
                  <a:lnTo>
                    <a:pt x="790800" y="7731"/>
                  </a:lnTo>
                  <a:lnTo>
                    <a:pt x="789020" y="9515"/>
                  </a:lnTo>
                  <a:lnTo>
                    <a:pt x="786054" y="9515"/>
                  </a:lnTo>
                  <a:lnTo>
                    <a:pt x="726136" y="9515"/>
                  </a:lnTo>
                  <a:lnTo>
                    <a:pt x="723170" y="9515"/>
                  </a:lnTo>
                  <a:lnTo>
                    <a:pt x="721390" y="7731"/>
                  </a:lnTo>
                  <a:lnTo>
                    <a:pt x="721390" y="4757"/>
                  </a:lnTo>
                  <a:lnTo>
                    <a:pt x="721390" y="2378"/>
                  </a:lnTo>
                  <a:lnTo>
                    <a:pt x="723170" y="0"/>
                  </a:lnTo>
                  <a:lnTo>
                    <a:pt x="726136" y="0"/>
                  </a:lnTo>
                </a:path>
                <a:path w="4547234" h="9525">
                  <a:moveTo>
                    <a:pt x="828768" y="0"/>
                  </a:moveTo>
                  <a:lnTo>
                    <a:pt x="889279" y="0"/>
                  </a:lnTo>
                  <a:lnTo>
                    <a:pt x="891652" y="0"/>
                  </a:lnTo>
                  <a:lnTo>
                    <a:pt x="894025" y="2378"/>
                  </a:lnTo>
                  <a:lnTo>
                    <a:pt x="894025" y="4757"/>
                  </a:lnTo>
                  <a:lnTo>
                    <a:pt x="894025" y="7731"/>
                  </a:lnTo>
                  <a:lnTo>
                    <a:pt x="891652" y="9515"/>
                  </a:lnTo>
                  <a:lnTo>
                    <a:pt x="889279" y="9515"/>
                  </a:lnTo>
                  <a:lnTo>
                    <a:pt x="828768" y="9515"/>
                  </a:lnTo>
                  <a:lnTo>
                    <a:pt x="826395" y="9515"/>
                  </a:lnTo>
                  <a:lnTo>
                    <a:pt x="824022" y="7731"/>
                  </a:lnTo>
                  <a:lnTo>
                    <a:pt x="824022" y="4757"/>
                  </a:lnTo>
                  <a:lnTo>
                    <a:pt x="824022" y="2378"/>
                  </a:lnTo>
                  <a:lnTo>
                    <a:pt x="826395" y="0"/>
                  </a:lnTo>
                  <a:lnTo>
                    <a:pt x="828768" y="0"/>
                  </a:lnTo>
                </a:path>
                <a:path w="4547234" h="9525">
                  <a:moveTo>
                    <a:pt x="931993" y="0"/>
                  </a:moveTo>
                  <a:lnTo>
                    <a:pt x="991911" y="0"/>
                  </a:lnTo>
                  <a:lnTo>
                    <a:pt x="994878" y="0"/>
                  </a:lnTo>
                  <a:lnTo>
                    <a:pt x="996657" y="2378"/>
                  </a:lnTo>
                  <a:lnTo>
                    <a:pt x="996657" y="4757"/>
                  </a:lnTo>
                  <a:lnTo>
                    <a:pt x="996657" y="7731"/>
                  </a:lnTo>
                  <a:lnTo>
                    <a:pt x="994878" y="9515"/>
                  </a:lnTo>
                  <a:lnTo>
                    <a:pt x="991911" y="9515"/>
                  </a:lnTo>
                  <a:lnTo>
                    <a:pt x="931993" y="9515"/>
                  </a:lnTo>
                  <a:lnTo>
                    <a:pt x="929027" y="9515"/>
                  </a:lnTo>
                  <a:lnTo>
                    <a:pt x="927247" y="7731"/>
                  </a:lnTo>
                  <a:lnTo>
                    <a:pt x="927247" y="4757"/>
                  </a:lnTo>
                  <a:lnTo>
                    <a:pt x="927247" y="2378"/>
                  </a:lnTo>
                  <a:lnTo>
                    <a:pt x="929027" y="0"/>
                  </a:lnTo>
                  <a:lnTo>
                    <a:pt x="931993" y="0"/>
                  </a:lnTo>
                </a:path>
                <a:path w="4547234" h="9525">
                  <a:moveTo>
                    <a:pt x="1034625" y="0"/>
                  </a:moveTo>
                  <a:lnTo>
                    <a:pt x="1095137" y="0"/>
                  </a:lnTo>
                  <a:lnTo>
                    <a:pt x="1097510" y="0"/>
                  </a:lnTo>
                  <a:lnTo>
                    <a:pt x="1099883" y="2378"/>
                  </a:lnTo>
                  <a:lnTo>
                    <a:pt x="1099883" y="4757"/>
                  </a:lnTo>
                  <a:lnTo>
                    <a:pt x="1099883" y="7731"/>
                  </a:lnTo>
                  <a:lnTo>
                    <a:pt x="1097510" y="9515"/>
                  </a:lnTo>
                  <a:lnTo>
                    <a:pt x="1095137" y="9515"/>
                  </a:lnTo>
                  <a:lnTo>
                    <a:pt x="1034625" y="9515"/>
                  </a:lnTo>
                  <a:lnTo>
                    <a:pt x="1032252" y="9515"/>
                  </a:lnTo>
                  <a:lnTo>
                    <a:pt x="1029879" y="7731"/>
                  </a:lnTo>
                  <a:lnTo>
                    <a:pt x="1029879" y="4757"/>
                  </a:lnTo>
                  <a:lnTo>
                    <a:pt x="1029879" y="2378"/>
                  </a:lnTo>
                  <a:lnTo>
                    <a:pt x="1032252" y="0"/>
                  </a:lnTo>
                  <a:lnTo>
                    <a:pt x="1034625" y="0"/>
                  </a:lnTo>
                </a:path>
                <a:path w="4547234" h="9525">
                  <a:moveTo>
                    <a:pt x="1446933" y="0"/>
                  </a:moveTo>
                  <a:lnTo>
                    <a:pt x="1506851" y="0"/>
                  </a:lnTo>
                  <a:lnTo>
                    <a:pt x="1509818" y="0"/>
                  </a:lnTo>
                  <a:lnTo>
                    <a:pt x="1511597" y="2378"/>
                  </a:lnTo>
                  <a:lnTo>
                    <a:pt x="1511597" y="4757"/>
                  </a:lnTo>
                  <a:lnTo>
                    <a:pt x="1511597" y="7731"/>
                  </a:lnTo>
                  <a:lnTo>
                    <a:pt x="1509818" y="9515"/>
                  </a:lnTo>
                  <a:lnTo>
                    <a:pt x="1506851" y="9515"/>
                  </a:lnTo>
                  <a:lnTo>
                    <a:pt x="1446933" y="9515"/>
                  </a:lnTo>
                  <a:lnTo>
                    <a:pt x="1443967" y="9515"/>
                  </a:lnTo>
                  <a:lnTo>
                    <a:pt x="1442187" y="7731"/>
                  </a:lnTo>
                  <a:lnTo>
                    <a:pt x="1442187" y="4757"/>
                  </a:lnTo>
                  <a:lnTo>
                    <a:pt x="1442187" y="2378"/>
                  </a:lnTo>
                  <a:lnTo>
                    <a:pt x="1443967" y="0"/>
                  </a:lnTo>
                  <a:lnTo>
                    <a:pt x="1446933" y="0"/>
                  </a:lnTo>
                </a:path>
                <a:path w="4547234" h="9525">
                  <a:moveTo>
                    <a:pt x="1548972" y="0"/>
                  </a:moveTo>
                  <a:lnTo>
                    <a:pt x="1610077" y="0"/>
                  </a:lnTo>
                  <a:lnTo>
                    <a:pt x="1612450" y="0"/>
                  </a:lnTo>
                  <a:lnTo>
                    <a:pt x="1614823" y="2378"/>
                  </a:lnTo>
                  <a:lnTo>
                    <a:pt x="1614823" y="4757"/>
                  </a:lnTo>
                  <a:lnTo>
                    <a:pt x="1614823" y="7731"/>
                  </a:lnTo>
                  <a:lnTo>
                    <a:pt x="1612450" y="9515"/>
                  </a:lnTo>
                  <a:lnTo>
                    <a:pt x="1610077" y="9515"/>
                  </a:lnTo>
                  <a:lnTo>
                    <a:pt x="1548972" y="9515"/>
                  </a:lnTo>
                  <a:lnTo>
                    <a:pt x="1547192" y="9515"/>
                  </a:lnTo>
                  <a:lnTo>
                    <a:pt x="1544819" y="7731"/>
                  </a:lnTo>
                  <a:lnTo>
                    <a:pt x="1544819" y="4757"/>
                  </a:lnTo>
                  <a:lnTo>
                    <a:pt x="1544819" y="2378"/>
                  </a:lnTo>
                  <a:lnTo>
                    <a:pt x="1547192" y="0"/>
                  </a:lnTo>
                  <a:lnTo>
                    <a:pt x="1548972" y="0"/>
                  </a:lnTo>
                </a:path>
                <a:path w="4547234" h="9525">
                  <a:moveTo>
                    <a:pt x="1961873" y="0"/>
                  </a:moveTo>
                  <a:lnTo>
                    <a:pt x="2021791" y="0"/>
                  </a:lnTo>
                  <a:lnTo>
                    <a:pt x="2024757" y="0"/>
                  </a:lnTo>
                  <a:lnTo>
                    <a:pt x="2026537" y="2378"/>
                  </a:lnTo>
                  <a:lnTo>
                    <a:pt x="2026537" y="4757"/>
                  </a:lnTo>
                  <a:lnTo>
                    <a:pt x="2026537" y="7731"/>
                  </a:lnTo>
                  <a:lnTo>
                    <a:pt x="2024757" y="9515"/>
                  </a:lnTo>
                  <a:lnTo>
                    <a:pt x="2021791" y="9515"/>
                  </a:lnTo>
                  <a:lnTo>
                    <a:pt x="1961873" y="9515"/>
                  </a:lnTo>
                  <a:lnTo>
                    <a:pt x="1958907" y="9515"/>
                  </a:lnTo>
                  <a:lnTo>
                    <a:pt x="1957127" y="7731"/>
                  </a:lnTo>
                  <a:lnTo>
                    <a:pt x="1957127" y="4757"/>
                  </a:lnTo>
                  <a:lnTo>
                    <a:pt x="1957127" y="2378"/>
                  </a:lnTo>
                  <a:lnTo>
                    <a:pt x="1958907" y="0"/>
                  </a:lnTo>
                  <a:lnTo>
                    <a:pt x="1961873" y="0"/>
                  </a:lnTo>
                </a:path>
                <a:path w="4547234" h="9525">
                  <a:moveTo>
                    <a:pt x="2064505" y="0"/>
                  </a:moveTo>
                  <a:lnTo>
                    <a:pt x="2125017" y="0"/>
                  </a:lnTo>
                  <a:lnTo>
                    <a:pt x="2127390" y="0"/>
                  </a:lnTo>
                  <a:lnTo>
                    <a:pt x="2129763" y="2378"/>
                  </a:lnTo>
                  <a:lnTo>
                    <a:pt x="2129763" y="4757"/>
                  </a:lnTo>
                  <a:lnTo>
                    <a:pt x="2129763" y="7731"/>
                  </a:lnTo>
                  <a:lnTo>
                    <a:pt x="2127390" y="9515"/>
                  </a:lnTo>
                  <a:lnTo>
                    <a:pt x="2125017" y="9515"/>
                  </a:lnTo>
                  <a:lnTo>
                    <a:pt x="2064505" y="9515"/>
                  </a:lnTo>
                  <a:lnTo>
                    <a:pt x="2062132" y="9515"/>
                  </a:lnTo>
                  <a:lnTo>
                    <a:pt x="2059759" y="7731"/>
                  </a:lnTo>
                  <a:lnTo>
                    <a:pt x="2059759" y="4757"/>
                  </a:lnTo>
                  <a:lnTo>
                    <a:pt x="2059759" y="2378"/>
                  </a:lnTo>
                  <a:lnTo>
                    <a:pt x="2062132" y="0"/>
                  </a:lnTo>
                  <a:lnTo>
                    <a:pt x="2064505" y="0"/>
                  </a:lnTo>
                </a:path>
                <a:path w="4547234" h="9525">
                  <a:moveTo>
                    <a:pt x="2476813" y="0"/>
                  </a:moveTo>
                  <a:lnTo>
                    <a:pt x="2536731" y="0"/>
                  </a:lnTo>
                  <a:lnTo>
                    <a:pt x="2539697" y="0"/>
                  </a:lnTo>
                  <a:lnTo>
                    <a:pt x="2541477" y="2378"/>
                  </a:lnTo>
                  <a:lnTo>
                    <a:pt x="2541477" y="4757"/>
                  </a:lnTo>
                  <a:lnTo>
                    <a:pt x="2541477" y="7731"/>
                  </a:lnTo>
                  <a:lnTo>
                    <a:pt x="2539697" y="9515"/>
                  </a:lnTo>
                  <a:lnTo>
                    <a:pt x="2536731" y="9515"/>
                  </a:lnTo>
                  <a:lnTo>
                    <a:pt x="2476813" y="9515"/>
                  </a:lnTo>
                  <a:lnTo>
                    <a:pt x="2473847" y="9515"/>
                  </a:lnTo>
                  <a:lnTo>
                    <a:pt x="2472067" y="7731"/>
                  </a:lnTo>
                  <a:lnTo>
                    <a:pt x="2472067" y="4757"/>
                  </a:lnTo>
                  <a:lnTo>
                    <a:pt x="2472067" y="2378"/>
                  </a:lnTo>
                  <a:lnTo>
                    <a:pt x="2473847" y="0"/>
                  </a:lnTo>
                  <a:lnTo>
                    <a:pt x="2476813" y="0"/>
                  </a:lnTo>
                </a:path>
                <a:path w="4547234" h="9525">
                  <a:moveTo>
                    <a:pt x="2579445" y="0"/>
                  </a:moveTo>
                  <a:lnTo>
                    <a:pt x="2639956" y="0"/>
                  </a:lnTo>
                  <a:lnTo>
                    <a:pt x="2642329" y="0"/>
                  </a:lnTo>
                  <a:lnTo>
                    <a:pt x="2644702" y="2378"/>
                  </a:lnTo>
                  <a:lnTo>
                    <a:pt x="2644702" y="4757"/>
                  </a:lnTo>
                  <a:lnTo>
                    <a:pt x="2644702" y="7731"/>
                  </a:lnTo>
                  <a:lnTo>
                    <a:pt x="2642329" y="9515"/>
                  </a:lnTo>
                  <a:lnTo>
                    <a:pt x="2639956" y="9515"/>
                  </a:lnTo>
                  <a:lnTo>
                    <a:pt x="2579445" y="9515"/>
                  </a:lnTo>
                  <a:lnTo>
                    <a:pt x="2577072" y="9515"/>
                  </a:lnTo>
                  <a:lnTo>
                    <a:pt x="2574699" y="7731"/>
                  </a:lnTo>
                  <a:lnTo>
                    <a:pt x="2574699" y="4757"/>
                  </a:lnTo>
                  <a:lnTo>
                    <a:pt x="2574699" y="2378"/>
                  </a:lnTo>
                  <a:lnTo>
                    <a:pt x="2577072" y="0"/>
                  </a:lnTo>
                  <a:lnTo>
                    <a:pt x="2579445" y="0"/>
                  </a:lnTo>
                </a:path>
                <a:path w="4547234" h="9525">
                  <a:moveTo>
                    <a:pt x="2888528" y="0"/>
                  </a:moveTo>
                  <a:lnTo>
                    <a:pt x="2949039" y="0"/>
                  </a:lnTo>
                  <a:lnTo>
                    <a:pt x="2951412" y="0"/>
                  </a:lnTo>
                  <a:lnTo>
                    <a:pt x="2953785" y="2378"/>
                  </a:lnTo>
                  <a:lnTo>
                    <a:pt x="2953785" y="4757"/>
                  </a:lnTo>
                  <a:lnTo>
                    <a:pt x="2953785" y="7731"/>
                  </a:lnTo>
                  <a:lnTo>
                    <a:pt x="2951412" y="9515"/>
                  </a:lnTo>
                  <a:lnTo>
                    <a:pt x="2949039" y="9515"/>
                  </a:lnTo>
                  <a:lnTo>
                    <a:pt x="2888528" y="9515"/>
                  </a:lnTo>
                  <a:lnTo>
                    <a:pt x="2886155" y="9515"/>
                  </a:lnTo>
                  <a:lnTo>
                    <a:pt x="2883782" y="7731"/>
                  </a:lnTo>
                  <a:lnTo>
                    <a:pt x="2883782" y="4757"/>
                  </a:lnTo>
                  <a:lnTo>
                    <a:pt x="2883782" y="2378"/>
                  </a:lnTo>
                  <a:lnTo>
                    <a:pt x="2886155" y="0"/>
                  </a:lnTo>
                  <a:lnTo>
                    <a:pt x="2888528" y="0"/>
                  </a:lnTo>
                </a:path>
                <a:path w="4547234" h="9525">
                  <a:moveTo>
                    <a:pt x="2991753" y="0"/>
                  </a:moveTo>
                  <a:lnTo>
                    <a:pt x="3051671" y="0"/>
                  </a:lnTo>
                  <a:lnTo>
                    <a:pt x="3054637" y="0"/>
                  </a:lnTo>
                  <a:lnTo>
                    <a:pt x="3056417" y="2378"/>
                  </a:lnTo>
                  <a:lnTo>
                    <a:pt x="3056417" y="4757"/>
                  </a:lnTo>
                  <a:lnTo>
                    <a:pt x="3056417" y="7731"/>
                  </a:lnTo>
                  <a:lnTo>
                    <a:pt x="3054637" y="9515"/>
                  </a:lnTo>
                  <a:lnTo>
                    <a:pt x="3051671" y="9515"/>
                  </a:lnTo>
                  <a:lnTo>
                    <a:pt x="2991753" y="9515"/>
                  </a:lnTo>
                  <a:lnTo>
                    <a:pt x="2988787" y="9515"/>
                  </a:lnTo>
                  <a:lnTo>
                    <a:pt x="2987007" y="7731"/>
                  </a:lnTo>
                  <a:lnTo>
                    <a:pt x="2987007" y="4757"/>
                  </a:lnTo>
                  <a:lnTo>
                    <a:pt x="2987007" y="2378"/>
                  </a:lnTo>
                  <a:lnTo>
                    <a:pt x="2988787" y="0"/>
                  </a:lnTo>
                  <a:lnTo>
                    <a:pt x="2991753" y="0"/>
                  </a:lnTo>
                </a:path>
                <a:path w="4547234" h="9525">
                  <a:moveTo>
                    <a:pt x="3094385" y="0"/>
                  </a:moveTo>
                  <a:lnTo>
                    <a:pt x="3154896" y="0"/>
                  </a:lnTo>
                  <a:lnTo>
                    <a:pt x="3157269" y="0"/>
                  </a:lnTo>
                  <a:lnTo>
                    <a:pt x="3159642" y="2378"/>
                  </a:lnTo>
                  <a:lnTo>
                    <a:pt x="3159642" y="4757"/>
                  </a:lnTo>
                  <a:lnTo>
                    <a:pt x="3159642" y="7731"/>
                  </a:lnTo>
                  <a:lnTo>
                    <a:pt x="3157269" y="9515"/>
                  </a:lnTo>
                  <a:lnTo>
                    <a:pt x="3154896" y="9515"/>
                  </a:lnTo>
                  <a:lnTo>
                    <a:pt x="3094385" y="9515"/>
                  </a:lnTo>
                  <a:lnTo>
                    <a:pt x="3092012" y="9515"/>
                  </a:lnTo>
                  <a:lnTo>
                    <a:pt x="3089639" y="7731"/>
                  </a:lnTo>
                  <a:lnTo>
                    <a:pt x="3089639" y="4757"/>
                  </a:lnTo>
                  <a:lnTo>
                    <a:pt x="3089639" y="2378"/>
                  </a:lnTo>
                  <a:lnTo>
                    <a:pt x="3092012" y="0"/>
                  </a:lnTo>
                  <a:lnTo>
                    <a:pt x="3094385" y="0"/>
                  </a:lnTo>
                </a:path>
                <a:path w="4547234" h="9525">
                  <a:moveTo>
                    <a:pt x="3197610" y="0"/>
                  </a:moveTo>
                  <a:lnTo>
                    <a:pt x="3258122" y="0"/>
                  </a:lnTo>
                  <a:lnTo>
                    <a:pt x="3260495" y="0"/>
                  </a:lnTo>
                  <a:lnTo>
                    <a:pt x="3262868" y="2378"/>
                  </a:lnTo>
                  <a:lnTo>
                    <a:pt x="3262868" y="4757"/>
                  </a:lnTo>
                  <a:lnTo>
                    <a:pt x="3262868" y="7731"/>
                  </a:lnTo>
                  <a:lnTo>
                    <a:pt x="3260495" y="9515"/>
                  </a:lnTo>
                  <a:lnTo>
                    <a:pt x="3258122" y="9515"/>
                  </a:lnTo>
                  <a:lnTo>
                    <a:pt x="3197610" y="9515"/>
                  </a:lnTo>
                  <a:lnTo>
                    <a:pt x="3195237" y="9515"/>
                  </a:lnTo>
                  <a:lnTo>
                    <a:pt x="3192864" y="7731"/>
                  </a:lnTo>
                  <a:lnTo>
                    <a:pt x="3192864" y="4757"/>
                  </a:lnTo>
                  <a:lnTo>
                    <a:pt x="3192864" y="2378"/>
                  </a:lnTo>
                  <a:lnTo>
                    <a:pt x="3195237" y="0"/>
                  </a:lnTo>
                  <a:lnTo>
                    <a:pt x="3197610" y="0"/>
                  </a:lnTo>
                </a:path>
                <a:path w="4547234" h="9525">
                  <a:moveTo>
                    <a:pt x="3300836" y="0"/>
                  </a:moveTo>
                  <a:lnTo>
                    <a:pt x="3360754" y="0"/>
                  </a:lnTo>
                  <a:lnTo>
                    <a:pt x="3363720" y="0"/>
                  </a:lnTo>
                  <a:lnTo>
                    <a:pt x="3365500" y="2378"/>
                  </a:lnTo>
                  <a:lnTo>
                    <a:pt x="3365500" y="4757"/>
                  </a:lnTo>
                  <a:lnTo>
                    <a:pt x="3365500" y="7731"/>
                  </a:lnTo>
                  <a:lnTo>
                    <a:pt x="3363720" y="9515"/>
                  </a:lnTo>
                  <a:lnTo>
                    <a:pt x="3360754" y="9515"/>
                  </a:lnTo>
                  <a:lnTo>
                    <a:pt x="3300836" y="9515"/>
                  </a:lnTo>
                  <a:lnTo>
                    <a:pt x="3297869" y="9515"/>
                  </a:lnTo>
                  <a:lnTo>
                    <a:pt x="3296090" y="7731"/>
                  </a:lnTo>
                  <a:lnTo>
                    <a:pt x="3296090" y="4757"/>
                  </a:lnTo>
                  <a:lnTo>
                    <a:pt x="3296090" y="2378"/>
                  </a:lnTo>
                  <a:lnTo>
                    <a:pt x="3297869" y="0"/>
                  </a:lnTo>
                  <a:lnTo>
                    <a:pt x="3300836" y="0"/>
                  </a:lnTo>
                </a:path>
                <a:path w="4547234" h="9525">
                  <a:moveTo>
                    <a:pt x="3403468" y="0"/>
                  </a:moveTo>
                  <a:lnTo>
                    <a:pt x="3463979" y="0"/>
                  </a:lnTo>
                  <a:lnTo>
                    <a:pt x="3466352" y="0"/>
                  </a:lnTo>
                  <a:lnTo>
                    <a:pt x="3468725" y="2378"/>
                  </a:lnTo>
                  <a:lnTo>
                    <a:pt x="3468725" y="4757"/>
                  </a:lnTo>
                  <a:lnTo>
                    <a:pt x="3468725" y="7731"/>
                  </a:lnTo>
                  <a:lnTo>
                    <a:pt x="3466352" y="9515"/>
                  </a:lnTo>
                  <a:lnTo>
                    <a:pt x="3463979" y="9515"/>
                  </a:lnTo>
                  <a:lnTo>
                    <a:pt x="3403468" y="9515"/>
                  </a:lnTo>
                  <a:lnTo>
                    <a:pt x="3401095" y="9515"/>
                  </a:lnTo>
                  <a:lnTo>
                    <a:pt x="3398722" y="7731"/>
                  </a:lnTo>
                  <a:lnTo>
                    <a:pt x="3398722" y="4757"/>
                  </a:lnTo>
                  <a:lnTo>
                    <a:pt x="3398722" y="2378"/>
                  </a:lnTo>
                  <a:lnTo>
                    <a:pt x="3401095" y="0"/>
                  </a:lnTo>
                  <a:lnTo>
                    <a:pt x="3403468" y="0"/>
                  </a:lnTo>
                </a:path>
                <a:path w="4547234" h="9525">
                  <a:moveTo>
                    <a:pt x="3506693" y="0"/>
                  </a:moveTo>
                  <a:lnTo>
                    <a:pt x="3566611" y="0"/>
                  </a:lnTo>
                  <a:lnTo>
                    <a:pt x="3569577" y="0"/>
                  </a:lnTo>
                  <a:lnTo>
                    <a:pt x="3571357" y="2378"/>
                  </a:lnTo>
                  <a:lnTo>
                    <a:pt x="3571357" y="4757"/>
                  </a:lnTo>
                  <a:lnTo>
                    <a:pt x="3571357" y="7731"/>
                  </a:lnTo>
                  <a:lnTo>
                    <a:pt x="3569577" y="9515"/>
                  </a:lnTo>
                  <a:lnTo>
                    <a:pt x="3566611" y="9515"/>
                  </a:lnTo>
                  <a:lnTo>
                    <a:pt x="3506693" y="9515"/>
                  </a:lnTo>
                  <a:lnTo>
                    <a:pt x="3503727" y="9515"/>
                  </a:lnTo>
                  <a:lnTo>
                    <a:pt x="3501947" y="7731"/>
                  </a:lnTo>
                  <a:lnTo>
                    <a:pt x="3501947" y="4757"/>
                  </a:lnTo>
                  <a:lnTo>
                    <a:pt x="3501947" y="2378"/>
                  </a:lnTo>
                  <a:lnTo>
                    <a:pt x="3503727" y="0"/>
                  </a:lnTo>
                  <a:lnTo>
                    <a:pt x="3506693" y="0"/>
                  </a:lnTo>
                </a:path>
                <a:path w="4547234" h="9525">
                  <a:moveTo>
                    <a:pt x="3609325" y="0"/>
                  </a:moveTo>
                  <a:lnTo>
                    <a:pt x="3669836" y="0"/>
                  </a:lnTo>
                  <a:lnTo>
                    <a:pt x="3672209" y="0"/>
                  </a:lnTo>
                  <a:lnTo>
                    <a:pt x="3674582" y="2378"/>
                  </a:lnTo>
                  <a:lnTo>
                    <a:pt x="3674582" y="4757"/>
                  </a:lnTo>
                  <a:lnTo>
                    <a:pt x="3674582" y="7731"/>
                  </a:lnTo>
                  <a:lnTo>
                    <a:pt x="3672209" y="9515"/>
                  </a:lnTo>
                  <a:lnTo>
                    <a:pt x="3669836" y="9515"/>
                  </a:lnTo>
                  <a:lnTo>
                    <a:pt x="3609325" y="9515"/>
                  </a:lnTo>
                  <a:lnTo>
                    <a:pt x="3606952" y="9515"/>
                  </a:lnTo>
                  <a:lnTo>
                    <a:pt x="3604579" y="7731"/>
                  </a:lnTo>
                  <a:lnTo>
                    <a:pt x="3604579" y="4757"/>
                  </a:lnTo>
                  <a:lnTo>
                    <a:pt x="3604579" y="2378"/>
                  </a:lnTo>
                  <a:lnTo>
                    <a:pt x="3606952" y="0"/>
                  </a:lnTo>
                  <a:lnTo>
                    <a:pt x="3609325" y="0"/>
                  </a:lnTo>
                </a:path>
                <a:path w="4547234" h="9525">
                  <a:moveTo>
                    <a:pt x="3712550" y="0"/>
                  </a:moveTo>
                  <a:lnTo>
                    <a:pt x="3773062" y="0"/>
                  </a:lnTo>
                  <a:lnTo>
                    <a:pt x="3775435" y="0"/>
                  </a:lnTo>
                  <a:lnTo>
                    <a:pt x="3777808" y="2378"/>
                  </a:lnTo>
                  <a:lnTo>
                    <a:pt x="3777808" y="4757"/>
                  </a:lnTo>
                  <a:lnTo>
                    <a:pt x="3777808" y="7731"/>
                  </a:lnTo>
                  <a:lnTo>
                    <a:pt x="3775435" y="9515"/>
                  </a:lnTo>
                  <a:lnTo>
                    <a:pt x="3773062" y="9515"/>
                  </a:lnTo>
                  <a:lnTo>
                    <a:pt x="3712550" y="9515"/>
                  </a:lnTo>
                  <a:lnTo>
                    <a:pt x="3710177" y="9515"/>
                  </a:lnTo>
                  <a:lnTo>
                    <a:pt x="3707804" y="7731"/>
                  </a:lnTo>
                  <a:lnTo>
                    <a:pt x="3707804" y="4757"/>
                  </a:lnTo>
                  <a:lnTo>
                    <a:pt x="3707804" y="2378"/>
                  </a:lnTo>
                  <a:lnTo>
                    <a:pt x="3710177" y="0"/>
                  </a:lnTo>
                  <a:lnTo>
                    <a:pt x="3712550" y="0"/>
                  </a:lnTo>
                </a:path>
                <a:path w="4547234" h="9525">
                  <a:moveTo>
                    <a:pt x="3815775" y="0"/>
                  </a:moveTo>
                  <a:lnTo>
                    <a:pt x="3875694" y="0"/>
                  </a:lnTo>
                  <a:lnTo>
                    <a:pt x="3878660" y="0"/>
                  </a:lnTo>
                  <a:lnTo>
                    <a:pt x="3880440" y="2378"/>
                  </a:lnTo>
                  <a:lnTo>
                    <a:pt x="3880440" y="4757"/>
                  </a:lnTo>
                  <a:lnTo>
                    <a:pt x="3880440" y="7731"/>
                  </a:lnTo>
                  <a:lnTo>
                    <a:pt x="3878660" y="9515"/>
                  </a:lnTo>
                  <a:lnTo>
                    <a:pt x="3875694" y="9515"/>
                  </a:lnTo>
                  <a:lnTo>
                    <a:pt x="3815775" y="9515"/>
                  </a:lnTo>
                  <a:lnTo>
                    <a:pt x="3812809" y="9515"/>
                  </a:lnTo>
                  <a:lnTo>
                    <a:pt x="3811029" y="7731"/>
                  </a:lnTo>
                  <a:lnTo>
                    <a:pt x="3811029" y="4757"/>
                  </a:lnTo>
                  <a:lnTo>
                    <a:pt x="3811029" y="2378"/>
                  </a:lnTo>
                  <a:lnTo>
                    <a:pt x="3812809" y="0"/>
                  </a:lnTo>
                  <a:lnTo>
                    <a:pt x="3815775" y="0"/>
                  </a:lnTo>
                </a:path>
                <a:path w="4547234" h="9525">
                  <a:moveTo>
                    <a:pt x="3918407" y="0"/>
                  </a:moveTo>
                  <a:lnTo>
                    <a:pt x="3978919" y="0"/>
                  </a:lnTo>
                  <a:lnTo>
                    <a:pt x="3981292" y="0"/>
                  </a:lnTo>
                  <a:lnTo>
                    <a:pt x="3983665" y="2378"/>
                  </a:lnTo>
                  <a:lnTo>
                    <a:pt x="3983665" y="4757"/>
                  </a:lnTo>
                  <a:lnTo>
                    <a:pt x="3983665" y="7731"/>
                  </a:lnTo>
                  <a:lnTo>
                    <a:pt x="3981292" y="9515"/>
                  </a:lnTo>
                  <a:lnTo>
                    <a:pt x="3978919" y="9515"/>
                  </a:lnTo>
                  <a:lnTo>
                    <a:pt x="3918407" y="9515"/>
                  </a:lnTo>
                  <a:lnTo>
                    <a:pt x="3916034" y="9515"/>
                  </a:lnTo>
                  <a:lnTo>
                    <a:pt x="3913661" y="7731"/>
                  </a:lnTo>
                  <a:lnTo>
                    <a:pt x="3913661" y="4757"/>
                  </a:lnTo>
                  <a:lnTo>
                    <a:pt x="3913661" y="2378"/>
                  </a:lnTo>
                  <a:lnTo>
                    <a:pt x="3916034" y="0"/>
                  </a:lnTo>
                  <a:lnTo>
                    <a:pt x="3918407" y="0"/>
                  </a:lnTo>
                </a:path>
                <a:path w="4547234" h="9525">
                  <a:moveTo>
                    <a:pt x="4021633" y="0"/>
                  </a:moveTo>
                  <a:lnTo>
                    <a:pt x="4081551" y="0"/>
                  </a:lnTo>
                  <a:lnTo>
                    <a:pt x="4084517" y="0"/>
                  </a:lnTo>
                  <a:lnTo>
                    <a:pt x="4086297" y="2378"/>
                  </a:lnTo>
                  <a:lnTo>
                    <a:pt x="4086297" y="4757"/>
                  </a:lnTo>
                  <a:lnTo>
                    <a:pt x="4086297" y="7731"/>
                  </a:lnTo>
                  <a:lnTo>
                    <a:pt x="4084517" y="9515"/>
                  </a:lnTo>
                  <a:lnTo>
                    <a:pt x="4081551" y="9515"/>
                  </a:lnTo>
                  <a:lnTo>
                    <a:pt x="4021633" y="9515"/>
                  </a:lnTo>
                  <a:lnTo>
                    <a:pt x="4018667" y="9515"/>
                  </a:lnTo>
                  <a:lnTo>
                    <a:pt x="4016887" y="7731"/>
                  </a:lnTo>
                  <a:lnTo>
                    <a:pt x="4016887" y="4757"/>
                  </a:lnTo>
                  <a:lnTo>
                    <a:pt x="4016887" y="2378"/>
                  </a:lnTo>
                  <a:lnTo>
                    <a:pt x="4018667" y="0"/>
                  </a:lnTo>
                  <a:lnTo>
                    <a:pt x="4021633" y="0"/>
                  </a:lnTo>
                </a:path>
                <a:path w="4547234" h="9525">
                  <a:moveTo>
                    <a:pt x="4124265" y="0"/>
                  </a:moveTo>
                  <a:lnTo>
                    <a:pt x="4184776" y="0"/>
                  </a:lnTo>
                  <a:lnTo>
                    <a:pt x="4187149" y="0"/>
                  </a:lnTo>
                  <a:lnTo>
                    <a:pt x="4189522" y="2378"/>
                  </a:lnTo>
                  <a:lnTo>
                    <a:pt x="4189522" y="4757"/>
                  </a:lnTo>
                  <a:lnTo>
                    <a:pt x="4189522" y="7731"/>
                  </a:lnTo>
                  <a:lnTo>
                    <a:pt x="4187149" y="9515"/>
                  </a:lnTo>
                  <a:lnTo>
                    <a:pt x="4184776" y="9515"/>
                  </a:lnTo>
                  <a:lnTo>
                    <a:pt x="4124265" y="9515"/>
                  </a:lnTo>
                  <a:lnTo>
                    <a:pt x="4121892" y="9515"/>
                  </a:lnTo>
                  <a:lnTo>
                    <a:pt x="4119519" y="7731"/>
                  </a:lnTo>
                  <a:lnTo>
                    <a:pt x="4119519" y="4757"/>
                  </a:lnTo>
                  <a:lnTo>
                    <a:pt x="4119519" y="2378"/>
                  </a:lnTo>
                  <a:lnTo>
                    <a:pt x="4121892" y="0"/>
                  </a:lnTo>
                  <a:lnTo>
                    <a:pt x="4124265" y="0"/>
                  </a:lnTo>
                </a:path>
                <a:path w="4547234" h="9525">
                  <a:moveTo>
                    <a:pt x="4227490" y="0"/>
                  </a:moveTo>
                  <a:lnTo>
                    <a:pt x="4288001" y="0"/>
                  </a:lnTo>
                  <a:lnTo>
                    <a:pt x="4290374" y="0"/>
                  </a:lnTo>
                  <a:lnTo>
                    <a:pt x="4292747" y="2378"/>
                  </a:lnTo>
                  <a:lnTo>
                    <a:pt x="4292747" y="4757"/>
                  </a:lnTo>
                  <a:lnTo>
                    <a:pt x="4292747" y="7731"/>
                  </a:lnTo>
                  <a:lnTo>
                    <a:pt x="4290374" y="9515"/>
                  </a:lnTo>
                  <a:lnTo>
                    <a:pt x="4288001" y="9515"/>
                  </a:lnTo>
                  <a:lnTo>
                    <a:pt x="4227490" y="9515"/>
                  </a:lnTo>
                  <a:lnTo>
                    <a:pt x="4225117" y="9515"/>
                  </a:lnTo>
                  <a:lnTo>
                    <a:pt x="4222744" y="7731"/>
                  </a:lnTo>
                  <a:lnTo>
                    <a:pt x="4222744" y="4757"/>
                  </a:lnTo>
                  <a:lnTo>
                    <a:pt x="4222744" y="2378"/>
                  </a:lnTo>
                  <a:lnTo>
                    <a:pt x="4225117" y="0"/>
                  </a:lnTo>
                  <a:lnTo>
                    <a:pt x="4227490" y="0"/>
                  </a:lnTo>
                </a:path>
                <a:path w="4547234" h="9525">
                  <a:moveTo>
                    <a:pt x="4330715" y="0"/>
                  </a:moveTo>
                  <a:lnTo>
                    <a:pt x="4390633" y="0"/>
                  </a:lnTo>
                  <a:lnTo>
                    <a:pt x="4393600" y="0"/>
                  </a:lnTo>
                  <a:lnTo>
                    <a:pt x="4395379" y="2378"/>
                  </a:lnTo>
                  <a:lnTo>
                    <a:pt x="4395379" y="4757"/>
                  </a:lnTo>
                  <a:lnTo>
                    <a:pt x="4395379" y="7731"/>
                  </a:lnTo>
                  <a:lnTo>
                    <a:pt x="4393600" y="9515"/>
                  </a:lnTo>
                  <a:lnTo>
                    <a:pt x="4390633" y="9515"/>
                  </a:lnTo>
                  <a:lnTo>
                    <a:pt x="4330715" y="9515"/>
                  </a:lnTo>
                  <a:lnTo>
                    <a:pt x="4327749" y="9515"/>
                  </a:lnTo>
                  <a:lnTo>
                    <a:pt x="4325969" y="7731"/>
                  </a:lnTo>
                  <a:lnTo>
                    <a:pt x="4325969" y="4757"/>
                  </a:lnTo>
                  <a:lnTo>
                    <a:pt x="4325969" y="2378"/>
                  </a:lnTo>
                  <a:lnTo>
                    <a:pt x="4327749" y="0"/>
                  </a:lnTo>
                  <a:lnTo>
                    <a:pt x="4330715" y="0"/>
                  </a:lnTo>
                </a:path>
                <a:path w="4547234" h="9525">
                  <a:moveTo>
                    <a:pt x="4433347" y="0"/>
                  </a:moveTo>
                  <a:lnTo>
                    <a:pt x="4493859" y="0"/>
                  </a:lnTo>
                  <a:lnTo>
                    <a:pt x="4496232" y="0"/>
                  </a:lnTo>
                  <a:lnTo>
                    <a:pt x="4498605" y="2378"/>
                  </a:lnTo>
                  <a:lnTo>
                    <a:pt x="4498605" y="4757"/>
                  </a:lnTo>
                  <a:lnTo>
                    <a:pt x="4498605" y="7731"/>
                  </a:lnTo>
                  <a:lnTo>
                    <a:pt x="4496232" y="9515"/>
                  </a:lnTo>
                  <a:lnTo>
                    <a:pt x="4493859" y="9515"/>
                  </a:lnTo>
                  <a:lnTo>
                    <a:pt x="4433347" y="9515"/>
                  </a:lnTo>
                  <a:lnTo>
                    <a:pt x="4430974" y="9515"/>
                  </a:lnTo>
                  <a:lnTo>
                    <a:pt x="4428601" y="7731"/>
                  </a:lnTo>
                  <a:lnTo>
                    <a:pt x="4428601" y="4757"/>
                  </a:lnTo>
                  <a:lnTo>
                    <a:pt x="4428601" y="2378"/>
                  </a:lnTo>
                  <a:lnTo>
                    <a:pt x="4430974" y="0"/>
                  </a:lnTo>
                  <a:lnTo>
                    <a:pt x="4433347" y="0"/>
                  </a:lnTo>
                </a:path>
                <a:path w="4547234" h="9525">
                  <a:moveTo>
                    <a:pt x="4536573" y="0"/>
                  </a:moveTo>
                  <a:lnTo>
                    <a:pt x="4541912" y="0"/>
                  </a:lnTo>
                  <a:lnTo>
                    <a:pt x="4544878" y="0"/>
                  </a:lnTo>
                  <a:lnTo>
                    <a:pt x="4546658" y="2378"/>
                  </a:lnTo>
                  <a:lnTo>
                    <a:pt x="4546658" y="4757"/>
                  </a:lnTo>
                  <a:lnTo>
                    <a:pt x="4546658" y="7731"/>
                  </a:lnTo>
                  <a:lnTo>
                    <a:pt x="4544878" y="9515"/>
                  </a:lnTo>
                  <a:lnTo>
                    <a:pt x="4541912" y="9515"/>
                  </a:lnTo>
                  <a:lnTo>
                    <a:pt x="4536573" y="9515"/>
                  </a:lnTo>
                  <a:lnTo>
                    <a:pt x="4533606" y="9515"/>
                  </a:lnTo>
                  <a:lnTo>
                    <a:pt x="4531827" y="7731"/>
                  </a:lnTo>
                  <a:lnTo>
                    <a:pt x="4531827" y="4757"/>
                  </a:lnTo>
                  <a:lnTo>
                    <a:pt x="4531827" y="2378"/>
                  </a:lnTo>
                  <a:lnTo>
                    <a:pt x="4533606" y="0"/>
                  </a:lnTo>
                  <a:lnTo>
                    <a:pt x="4536573" y="0"/>
                  </a:lnTo>
                  <a:close/>
                </a:path>
              </a:pathLst>
            </a:custGeom>
            <a:ln w="9503">
              <a:solidFill>
                <a:srgbClr val="AAAAA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5594765" y="4141563"/>
              <a:ext cx="4547235" cy="9525"/>
            </a:xfrm>
            <a:custGeom>
              <a:avLst/>
              <a:gdLst/>
              <a:ahLst/>
              <a:cxnLst/>
              <a:rect l="l" t="t" r="r" b="b"/>
              <a:pathLst>
                <a:path w="4547234" h="9525">
                  <a:moveTo>
                    <a:pt x="67630" y="0"/>
                  </a:moveTo>
                  <a:lnTo>
                    <a:pt x="2372" y="0"/>
                  </a:lnTo>
                  <a:lnTo>
                    <a:pt x="0" y="2378"/>
                  </a:lnTo>
                  <a:lnTo>
                    <a:pt x="0" y="7731"/>
                  </a:lnTo>
                  <a:lnTo>
                    <a:pt x="2372" y="9515"/>
                  </a:lnTo>
                  <a:lnTo>
                    <a:pt x="67630" y="9515"/>
                  </a:lnTo>
                  <a:lnTo>
                    <a:pt x="70003" y="7731"/>
                  </a:lnTo>
                  <a:lnTo>
                    <a:pt x="70003" y="2378"/>
                  </a:lnTo>
                  <a:lnTo>
                    <a:pt x="67630" y="0"/>
                  </a:lnTo>
                  <a:close/>
                </a:path>
                <a:path w="4547234" h="9525">
                  <a:moveTo>
                    <a:pt x="170855" y="0"/>
                  </a:moveTo>
                  <a:lnTo>
                    <a:pt x="105598" y="0"/>
                  </a:lnTo>
                  <a:lnTo>
                    <a:pt x="103225" y="2378"/>
                  </a:lnTo>
                  <a:lnTo>
                    <a:pt x="103225" y="7731"/>
                  </a:lnTo>
                  <a:lnTo>
                    <a:pt x="105598" y="9515"/>
                  </a:lnTo>
                  <a:lnTo>
                    <a:pt x="170855" y="9515"/>
                  </a:lnTo>
                  <a:lnTo>
                    <a:pt x="173228" y="7731"/>
                  </a:lnTo>
                  <a:lnTo>
                    <a:pt x="173228" y="2378"/>
                  </a:lnTo>
                  <a:lnTo>
                    <a:pt x="170855" y="0"/>
                  </a:lnTo>
                  <a:close/>
                </a:path>
                <a:path w="4547234" h="9525">
                  <a:moveTo>
                    <a:pt x="274080" y="0"/>
                  </a:moveTo>
                  <a:lnTo>
                    <a:pt x="208230" y="0"/>
                  </a:lnTo>
                  <a:lnTo>
                    <a:pt x="206450" y="2378"/>
                  </a:lnTo>
                  <a:lnTo>
                    <a:pt x="206450" y="7731"/>
                  </a:lnTo>
                  <a:lnTo>
                    <a:pt x="208230" y="9515"/>
                  </a:lnTo>
                  <a:lnTo>
                    <a:pt x="274080" y="9515"/>
                  </a:lnTo>
                  <a:lnTo>
                    <a:pt x="275860" y="7731"/>
                  </a:lnTo>
                  <a:lnTo>
                    <a:pt x="275860" y="2378"/>
                  </a:lnTo>
                  <a:lnTo>
                    <a:pt x="274080" y="0"/>
                  </a:lnTo>
                  <a:close/>
                </a:path>
                <a:path w="4547234" h="9525">
                  <a:moveTo>
                    <a:pt x="376712" y="0"/>
                  </a:moveTo>
                  <a:lnTo>
                    <a:pt x="311455" y="0"/>
                  </a:lnTo>
                  <a:lnTo>
                    <a:pt x="309082" y="2378"/>
                  </a:lnTo>
                  <a:lnTo>
                    <a:pt x="309082" y="7731"/>
                  </a:lnTo>
                  <a:lnTo>
                    <a:pt x="311455" y="9515"/>
                  </a:lnTo>
                  <a:lnTo>
                    <a:pt x="376712" y="9515"/>
                  </a:lnTo>
                  <a:lnTo>
                    <a:pt x="379085" y="7731"/>
                  </a:lnTo>
                  <a:lnTo>
                    <a:pt x="379085" y="2378"/>
                  </a:lnTo>
                  <a:lnTo>
                    <a:pt x="376712" y="0"/>
                  </a:lnTo>
                  <a:close/>
                </a:path>
                <a:path w="4547234" h="9525">
                  <a:moveTo>
                    <a:pt x="479938" y="0"/>
                  </a:moveTo>
                  <a:lnTo>
                    <a:pt x="414087" y="0"/>
                  </a:lnTo>
                  <a:lnTo>
                    <a:pt x="412307" y="2378"/>
                  </a:lnTo>
                  <a:lnTo>
                    <a:pt x="412307" y="7731"/>
                  </a:lnTo>
                  <a:lnTo>
                    <a:pt x="414087" y="9515"/>
                  </a:lnTo>
                  <a:lnTo>
                    <a:pt x="479938" y="9515"/>
                  </a:lnTo>
                  <a:lnTo>
                    <a:pt x="481718" y="7731"/>
                  </a:lnTo>
                  <a:lnTo>
                    <a:pt x="481718" y="2378"/>
                  </a:lnTo>
                  <a:lnTo>
                    <a:pt x="479938" y="0"/>
                  </a:lnTo>
                  <a:close/>
                </a:path>
                <a:path w="4547234" h="9525">
                  <a:moveTo>
                    <a:pt x="582570" y="0"/>
                  </a:moveTo>
                  <a:lnTo>
                    <a:pt x="517312" y="0"/>
                  </a:lnTo>
                  <a:lnTo>
                    <a:pt x="514939" y="2378"/>
                  </a:lnTo>
                  <a:lnTo>
                    <a:pt x="514939" y="7731"/>
                  </a:lnTo>
                  <a:lnTo>
                    <a:pt x="517312" y="9515"/>
                  </a:lnTo>
                  <a:lnTo>
                    <a:pt x="582570" y="9515"/>
                  </a:lnTo>
                  <a:lnTo>
                    <a:pt x="584943" y="7731"/>
                  </a:lnTo>
                  <a:lnTo>
                    <a:pt x="584943" y="2378"/>
                  </a:lnTo>
                  <a:lnTo>
                    <a:pt x="582570" y="0"/>
                  </a:lnTo>
                  <a:close/>
                </a:path>
                <a:path w="4547234" h="9525">
                  <a:moveTo>
                    <a:pt x="685795" y="0"/>
                  </a:moveTo>
                  <a:lnTo>
                    <a:pt x="620538" y="0"/>
                  </a:lnTo>
                  <a:lnTo>
                    <a:pt x="618165" y="2378"/>
                  </a:lnTo>
                  <a:lnTo>
                    <a:pt x="618165" y="7731"/>
                  </a:lnTo>
                  <a:lnTo>
                    <a:pt x="620538" y="9515"/>
                  </a:lnTo>
                  <a:lnTo>
                    <a:pt x="685795" y="9515"/>
                  </a:lnTo>
                  <a:lnTo>
                    <a:pt x="688168" y="7731"/>
                  </a:lnTo>
                  <a:lnTo>
                    <a:pt x="688168" y="2378"/>
                  </a:lnTo>
                  <a:lnTo>
                    <a:pt x="685795" y="0"/>
                  </a:lnTo>
                  <a:close/>
                </a:path>
                <a:path w="4547234" h="9525">
                  <a:moveTo>
                    <a:pt x="789020" y="0"/>
                  </a:moveTo>
                  <a:lnTo>
                    <a:pt x="723170" y="0"/>
                  </a:lnTo>
                  <a:lnTo>
                    <a:pt x="721390" y="2378"/>
                  </a:lnTo>
                  <a:lnTo>
                    <a:pt x="721390" y="7731"/>
                  </a:lnTo>
                  <a:lnTo>
                    <a:pt x="723170" y="9515"/>
                  </a:lnTo>
                  <a:lnTo>
                    <a:pt x="789020" y="9515"/>
                  </a:lnTo>
                  <a:lnTo>
                    <a:pt x="790800" y="7731"/>
                  </a:lnTo>
                  <a:lnTo>
                    <a:pt x="790800" y="2378"/>
                  </a:lnTo>
                  <a:lnTo>
                    <a:pt x="789020" y="0"/>
                  </a:lnTo>
                  <a:close/>
                </a:path>
                <a:path w="4547234" h="9525">
                  <a:moveTo>
                    <a:pt x="891652" y="0"/>
                  </a:moveTo>
                  <a:lnTo>
                    <a:pt x="826395" y="0"/>
                  </a:lnTo>
                  <a:lnTo>
                    <a:pt x="824022" y="2378"/>
                  </a:lnTo>
                  <a:lnTo>
                    <a:pt x="824022" y="7731"/>
                  </a:lnTo>
                  <a:lnTo>
                    <a:pt x="826395" y="9515"/>
                  </a:lnTo>
                  <a:lnTo>
                    <a:pt x="891652" y="9515"/>
                  </a:lnTo>
                  <a:lnTo>
                    <a:pt x="894025" y="7731"/>
                  </a:lnTo>
                  <a:lnTo>
                    <a:pt x="894025" y="2378"/>
                  </a:lnTo>
                  <a:lnTo>
                    <a:pt x="891652" y="0"/>
                  </a:lnTo>
                  <a:close/>
                </a:path>
                <a:path w="4547234" h="9525">
                  <a:moveTo>
                    <a:pt x="994878" y="0"/>
                  </a:moveTo>
                  <a:lnTo>
                    <a:pt x="929027" y="0"/>
                  </a:lnTo>
                  <a:lnTo>
                    <a:pt x="927247" y="2378"/>
                  </a:lnTo>
                  <a:lnTo>
                    <a:pt x="927247" y="7731"/>
                  </a:lnTo>
                  <a:lnTo>
                    <a:pt x="929027" y="9515"/>
                  </a:lnTo>
                  <a:lnTo>
                    <a:pt x="994878" y="9515"/>
                  </a:lnTo>
                  <a:lnTo>
                    <a:pt x="996657" y="7731"/>
                  </a:lnTo>
                  <a:lnTo>
                    <a:pt x="996657" y="2378"/>
                  </a:lnTo>
                  <a:lnTo>
                    <a:pt x="994878" y="0"/>
                  </a:lnTo>
                  <a:close/>
                </a:path>
                <a:path w="4547234" h="9525">
                  <a:moveTo>
                    <a:pt x="1097510" y="0"/>
                  </a:moveTo>
                  <a:lnTo>
                    <a:pt x="1032252" y="0"/>
                  </a:lnTo>
                  <a:lnTo>
                    <a:pt x="1029879" y="2378"/>
                  </a:lnTo>
                  <a:lnTo>
                    <a:pt x="1029879" y="7731"/>
                  </a:lnTo>
                  <a:lnTo>
                    <a:pt x="1032252" y="9515"/>
                  </a:lnTo>
                  <a:lnTo>
                    <a:pt x="1097510" y="9515"/>
                  </a:lnTo>
                  <a:lnTo>
                    <a:pt x="1099883" y="7731"/>
                  </a:lnTo>
                  <a:lnTo>
                    <a:pt x="1099883" y="2378"/>
                  </a:lnTo>
                  <a:lnTo>
                    <a:pt x="1097510" y="0"/>
                  </a:lnTo>
                  <a:close/>
                </a:path>
                <a:path w="4547234" h="9525">
                  <a:moveTo>
                    <a:pt x="1200735" y="0"/>
                  </a:moveTo>
                  <a:lnTo>
                    <a:pt x="1135478" y="0"/>
                  </a:lnTo>
                  <a:lnTo>
                    <a:pt x="1133105" y="2378"/>
                  </a:lnTo>
                  <a:lnTo>
                    <a:pt x="1133105" y="7731"/>
                  </a:lnTo>
                  <a:lnTo>
                    <a:pt x="1135478" y="9515"/>
                  </a:lnTo>
                  <a:lnTo>
                    <a:pt x="1200735" y="9515"/>
                  </a:lnTo>
                  <a:lnTo>
                    <a:pt x="1203108" y="7731"/>
                  </a:lnTo>
                  <a:lnTo>
                    <a:pt x="1203108" y="2378"/>
                  </a:lnTo>
                  <a:lnTo>
                    <a:pt x="1200735" y="0"/>
                  </a:lnTo>
                  <a:close/>
                </a:path>
                <a:path w="4547234" h="9525">
                  <a:moveTo>
                    <a:pt x="1303960" y="0"/>
                  </a:moveTo>
                  <a:lnTo>
                    <a:pt x="1238110" y="0"/>
                  </a:lnTo>
                  <a:lnTo>
                    <a:pt x="1236330" y="2378"/>
                  </a:lnTo>
                  <a:lnTo>
                    <a:pt x="1236330" y="7731"/>
                  </a:lnTo>
                  <a:lnTo>
                    <a:pt x="1238110" y="9515"/>
                  </a:lnTo>
                  <a:lnTo>
                    <a:pt x="1303960" y="9515"/>
                  </a:lnTo>
                  <a:lnTo>
                    <a:pt x="1305740" y="7731"/>
                  </a:lnTo>
                  <a:lnTo>
                    <a:pt x="1305740" y="2378"/>
                  </a:lnTo>
                  <a:lnTo>
                    <a:pt x="1303960" y="0"/>
                  </a:lnTo>
                  <a:close/>
                </a:path>
                <a:path w="4547234" h="9525">
                  <a:moveTo>
                    <a:pt x="1406592" y="0"/>
                  </a:moveTo>
                  <a:lnTo>
                    <a:pt x="1341335" y="0"/>
                  </a:lnTo>
                  <a:lnTo>
                    <a:pt x="1338962" y="2378"/>
                  </a:lnTo>
                  <a:lnTo>
                    <a:pt x="1338962" y="7731"/>
                  </a:lnTo>
                  <a:lnTo>
                    <a:pt x="1341335" y="9515"/>
                  </a:lnTo>
                  <a:lnTo>
                    <a:pt x="1406592" y="9515"/>
                  </a:lnTo>
                  <a:lnTo>
                    <a:pt x="1408965" y="7731"/>
                  </a:lnTo>
                  <a:lnTo>
                    <a:pt x="1408965" y="2378"/>
                  </a:lnTo>
                  <a:lnTo>
                    <a:pt x="1406592" y="0"/>
                  </a:lnTo>
                  <a:close/>
                </a:path>
                <a:path w="4547234" h="9525">
                  <a:moveTo>
                    <a:pt x="1509818" y="0"/>
                  </a:moveTo>
                  <a:lnTo>
                    <a:pt x="1443967" y="0"/>
                  </a:lnTo>
                  <a:lnTo>
                    <a:pt x="1442187" y="2378"/>
                  </a:lnTo>
                  <a:lnTo>
                    <a:pt x="1442187" y="7731"/>
                  </a:lnTo>
                  <a:lnTo>
                    <a:pt x="1443967" y="9515"/>
                  </a:lnTo>
                  <a:lnTo>
                    <a:pt x="1509818" y="9515"/>
                  </a:lnTo>
                  <a:lnTo>
                    <a:pt x="1511597" y="7731"/>
                  </a:lnTo>
                  <a:lnTo>
                    <a:pt x="1511597" y="2378"/>
                  </a:lnTo>
                  <a:lnTo>
                    <a:pt x="1509818" y="0"/>
                  </a:lnTo>
                  <a:close/>
                </a:path>
                <a:path w="4547234" h="9525">
                  <a:moveTo>
                    <a:pt x="1612450" y="0"/>
                  </a:moveTo>
                  <a:lnTo>
                    <a:pt x="1547192" y="0"/>
                  </a:lnTo>
                  <a:lnTo>
                    <a:pt x="1544819" y="2378"/>
                  </a:lnTo>
                  <a:lnTo>
                    <a:pt x="1544819" y="7731"/>
                  </a:lnTo>
                  <a:lnTo>
                    <a:pt x="1547192" y="9515"/>
                  </a:lnTo>
                  <a:lnTo>
                    <a:pt x="1612450" y="9515"/>
                  </a:lnTo>
                  <a:lnTo>
                    <a:pt x="1614823" y="7731"/>
                  </a:lnTo>
                  <a:lnTo>
                    <a:pt x="1614823" y="2378"/>
                  </a:lnTo>
                  <a:lnTo>
                    <a:pt x="1612450" y="0"/>
                  </a:lnTo>
                  <a:close/>
                </a:path>
                <a:path w="4547234" h="9525">
                  <a:moveTo>
                    <a:pt x="1715675" y="0"/>
                  </a:moveTo>
                  <a:lnTo>
                    <a:pt x="1650418" y="0"/>
                  </a:lnTo>
                  <a:lnTo>
                    <a:pt x="1648045" y="2378"/>
                  </a:lnTo>
                  <a:lnTo>
                    <a:pt x="1648045" y="7731"/>
                  </a:lnTo>
                  <a:lnTo>
                    <a:pt x="1650418" y="9515"/>
                  </a:lnTo>
                  <a:lnTo>
                    <a:pt x="1715675" y="9515"/>
                  </a:lnTo>
                  <a:lnTo>
                    <a:pt x="1718048" y="7731"/>
                  </a:lnTo>
                  <a:lnTo>
                    <a:pt x="1718048" y="2378"/>
                  </a:lnTo>
                  <a:lnTo>
                    <a:pt x="1715675" y="0"/>
                  </a:lnTo>
                  <a:close/>
                </a:path>
                <a:path w="4547234" h="9525">
                  <a:moveTo>
                    <a:pt x="1818900" y="0"/>
                  </a:moveTo>
                  <a:lnTo>
                    <a:pt x="1753050" y="0"/>
                  </a:lnTo>
                  <a:lnTo>
                    <a:pt x="1751270" y="2378"/>
                  </a:lnTo>
                  <a:lnTo>
                    <a:pt x="1751270" y="7731"/>
                  </a:lnTo>
                  <a:lnTo>
                    <a:pt x="1753050" y="9515"/>
                  </a:lnTo>
                  <a:lnTo>
                    <a:pt x="1818900" y="9515"/>
                  </a:lnTo>
                  <a:lnTo>
                    <a:pt x="1820680" y="7731"/>
                  </a:lnTo>
                  <a:lnTo>
                    <a:pt x="1820680" y="2378"/>
                  </a:lnTo>
                  <a:lnTo>
                    <a:pt x="1818900" y="0"/>
                  </a:lnTo>
                  <a:close/>
                </a:path>
                <a:path w="4547234" h="9525">
                  <a:moveTo>
                    <a:pt x="1921532" y="0"/>
                  </a:moveTo>
                  <a:lnTo>
                    <a:pt x="1856275" y="0"/>
                  </a:lnTo>
                  <a:lnTo>
                    <a:pt x="1853902" y="2378"/>
                  </a:lnTo>
                  <a:lnTo>
                    <a:pt x="1853902" y="7731"/>
                  </a:lnTo>
                  <a:lnTo>
                    <a:pt x="1856275" y="9515"/>
                  </a:lnTo>
                  <a:lnTo>
                    <a:pt x="1921532" y="9515"/>
                  </a:lnTo>
                  <a:lnTo>
                    <a:pt x="1923905" y="7731"/>
                  </a:lnTo>
                  <a:lnTo>
                    <a:pt x="1923905" y="2378"/>
                  </a:lnTo>
                  <a:lnTo>
                    <a:pt x="1921532" y="0"/>
                  </a:lnTo>
                  <a:close/>
                </a:path>
                <a:path w="4547234" h="9525">
                  <a:moveTo>
                    <a:pt x="2024758" y="0"/>
                  </a:moveTo>
                  <a:lnTo>
                    <a:pt x="1958907" y="0"/>
                  </a:lnTo>
                  <a:lnTo>
                    <a:pt x="1957127" y="2378"/>
                  </a:lnTo>
                  <a:lnTo>
                    <a:pt x="1957127" y="7731"/>
                  </a:lnTo>
                  <a:lnTo>
                    <a:pt x="1958907" y="9515"/>
                  </a:lnTo>
                  <a:lnTo>
                    <a:pt x="2024758" y="9515"/>
                  </a:lnTo>
                  <a:lnTo>
                    <a:pt x="2026537" y="7731"/>
                  </a:lnTo>
                  <a:lnTo>
                    <a:pt x="2026537" y="2378"/>
                  </a:lnTo>
                  <a:lnTo>
                    <a:pt x="2024758" y="0"/>
                  </a:lnTo>
                  <a:close/>
                </a:path>
                <a:path w="4547234" h="9525">
                  <a:moveTo>
                    <a:pt x="2127390" y="0"/>
                  </a:moveTo>
                  <a:lnTo>
                    <a:pt x="2062132" y="0"/>
                  </a:lnTo>
                  <a:lnTo>
                    <a:pt x="2059759" y="2378"/>
                  </a:lnTo>
                  <a:lnTo>
                    <a:pt x="2059759" y="7731"/>
                  </a:lnTo>
                  <a:lnTo>
                    <a:pt x="2062132" y="9515"/>
                  </a:lnTo>
                  <a:lnTo>
                    <a:pt x="2127390" y="9515"/>
                  </a:lnTo>
                  <a:lnTo>
                    <a:pt x="2129763" y="7731"/>
                  </a:lnTo>
                  <a:lnTo>
                    <a:pt x="2129763" y="2378"/>
                  </a:lnTo>
                  <a:lnTo>
                    <a:pt x="2127390" y="0"/>
                  </a:lnTo>
                  <a:close/>
                </a:path>
                <a:path w="4547234" h="9525">
                  <a:moveTo>
                    <a:pt x="2230615" y="0"/>
                  </a:moveTo>
                  <a:lnTo>
                    <a:pt x="2165358" y="0"/>
                  </a:lnTo>
                  <a:lnTo>
                    <a:pt x="2162985" y="2378"/>
                  </a:lnTo>
                  <a:lnTo>
                    <a:pt x="2162985" y="7731"/>
                  </a:lnTo>
                  <a:lnTo>
                    <a:pt x="2165358" y="9515"/>
                  </a:lnTo>
                  <a:lnTo>
                    <a:pt x="2230615" y="9515"/>
                  </a:lnTo>
                  <a:lnTo>
                    <a:pt x="2232988" y="7731"/>
                  </a:lnTo>
                  <a:lnTo>
                    <a:pt x="2232988" y="2378"/>
                  </a:lnTo>
                  <a:lnTo>
                    <a:pt x="2230615" y="0"/>
                  </a:lnTo>
                  <a:close/>
                </a:path>
                <a:path w="4547234" h="9525">
                  <a:moveTo>
                    <a:pt x="2333840" y="0"/>
                  </a:moveTo>
                  <a:lnTo>
                    <a:pt x="2268583" y="0"/>
                  </a:lnTo>
                  <a:lnTo>
                    <a:pt x="2266210" y="2378"/>
                  </a:lnTo>
                  <a:lnTo>
                    <a:pt x="2266210" y="7731"/>
                  </a:lnTo>
                  <a:lnTo>
                    <a:pt x="2268583" y="9515"/>
                  </a:lnTo>
                  <a:lnTo>
                    <a:pt x="2333840" y="9515"/>
                  </a:lnTo>
                  <a:lnTo>
                    <a:pt x="2335620" y="7731"/>
                  </a:lnTo>
                  <a:lnTo>
                    <a:pt x="2335620" y="2378"/>
                  </a:lnTo>
                  <a:lnTo>
                    <a:pt x="2333840" y="0"/>
                  </a:lnTo>
                  <a:close/>
                </a:path>
                <a:path w="4547234" h="9525">
                  <a:moveTo>
                    <a:pt x="2436472" y="0"/>
                  </a:moveTo>
                  <a:lnTo>
                    <a:pt x="2371215" y="0"/>
                  </a:lnTo>
                  <a:lnTo>
                    <a:pt x="2368842" y="2378"/>
                  </a:lnTo>
                  <a:lnTo>
                    <a:pt x="2368842" y="7731"/>
                  </a:lnTo>
                  <a:lnTo>
                    <a:pt x="2371215" y="9515"/>
                  </a:lnTo>
                  <a:lnTo>
                    <a:pt x="2436472" y="9515"/>
                  </a:lnTo>
                  <a:lnTo>
                    <a:pt x="2438845" y="7731"/>
                  </a:lnTo>
                  <a:lnTo>
                    <a:pt x="2438845" y="2378"/>
                  </a:lnTo>
                  <a:lnTo>
                    <a:pt x="2436472" y="0"/>
                  </a:lnTo>
                  <a:close/>
                </a:path>
                <a:path w="4547234" h="9525">
                  <a:moveTo>
                    <a:pt x="2539697" y="0"/>
                  </a:moveTo>
                  <a:lnTo>
                    <a:pt x="2473847" y="0"/>
                  </a:lnTo>
                  <a:lnTo>
                    <a:pt x="2472067" y="2378"/>
                  </a:lnTo>
                  <a:lnTo>
                    <a:pt x="2472067" y="7731"/>
                  </a:lnTo>
                  <a:lnTo>
                    <a:pt x="2473847" y="9515"/>
                  </a:lnTo>
                  <a:lnTo>
                    <a:pt x="2539697" y="9515"/>
                  </a:lnTo>
                  <a:lnTo>
                    <a:pt x="2541477" y="7731"/>
                  </a:lnTo>
                  <a:lnTo>
                    <a:pt x="2541477" y="2378"/>
                  </a:lnTo>
                  <a:lnTo>
                    <a:pt x="2539697" y="0"/>
                  </a:lnTo>
                  <a:close/>
                </a:path>
                <a:path w="4547234" h="9525">
                  <a:moveTo>
                    <a:pt x="2642330" y="0"/>
                  </a:moveTo>
                  <a:lnTo>
                    <a:pt x="2577072" y="0"/>
                  </a:lnTo>
                  <a:lnTo>
                    <a:pt x="2574699" y="2378"/>
                  </a:lnTo>
                  <a:lnTo>
                    <a:pt x="2574699" y="7731"/>
                  </a:lnTo>
                  <a:lnTo>
                    <a:pt x="2577072" y="9515"/>
                  </a:lnTo>
                  <a:lnTo>
                    <a:pt x="2642330" y="9515"/>
                  </a:lnTo>
                  <a:lnTo>
                    <a:pt x="2644703" y="7731"/>
                  </a:lnTo>
                  <a:lnTo>
                    <a:pt x="2644703" y="2378"/>
                  </a:lnTo>
                  <a:lnTo>
                    <a:pt x="2642330" y="0"/>
                  </a:lnTo>
                  <a:close/>
                </a:path>
                <a:path w="4547234" h="9525">
                  <a:moveTo>
                    <a:pt x="2745555" y="0"/>
                  </a:moveTo>
                  <a:lnTo>
                    <a:pt x="2680297" y="0"/>
                  </a:lnTo>
                  <a:lnTo>
                    <a:pt x="2677924" y="2378"/>
                  </a:lnTo>
                  <a:lnTo>
                    <a:pt x="2677924" y="7731"/>
                  </a:lnTo>
                  <a:lnTo>
                    <a:pt x="2680297" y="9515"/>
                  </a:lnTo>
                  <a:lnTo>
                    <a:pt x="2745555" y="9515"/>
                  </a:lnTo>
                  <a:lnTo>
                    <a:pt x="2747928" y="7731"/>
                  </a:lnTo>
                  <a:lnTo>
                    <a:pt x="2747928" y="2378"/>
                  </a:lnTo>
                  <a:lnTo>
                    <a:pt x="2745555" y="0"/>
                  </a:lnTo>
                  <a:close/>
                </a:path>
                <a:path w="4547234" h="9525">
                  <a:moveTo>
                    <a:pt x="2848780" y="0"/>
                  </a:moveTo>
                  <a:lnTo>
                    <a:pt x="2782929" y="0"/>
                  </a:lnTo>
                  <a:lnTo>
                    <a:pt x="2781150" y="2378"/>
                  </a:lnTo>
                  <a:lnTo>
                    <a:pt x="2781150" y="7731"/>
                  </a:lnTo>
                  <a:lnTo>
                    <a:pt x="2782929" y="9515"/>
                  </a:lnTo>
                  <a:lnTo>
                    <a:pt x="2848780" y="9515"/>
                  </a:lnTo>
                  <a:lnTo>
                    <a:pt x="2850560" y="7731"/>
                  </a:lnTo>
                  <a:lnTo>
                    <a:pt x="2850560" y="2378"/>
                  </a:lnTo>
                  <a:lnTo>
                    <a:pt x="2848780" y="0"/>
                  </a:lnTo>
                  <a:close/>
                </a:path>
                <a:path w="4547234" h="9525">
                  <a:moveTo>
                    <a:pt x="2951412" y="0"/>
                  </a:moveTo>
                  <a:lnTo>
                    <a:pt x="2886155" y="0"/>
                  </a:lnTo>
                  <a:lnTo>
                    <a:pt x="2883782" y="2378"/>
                  </a:lnTo>
                  <a:lnTo>
                    <a:pt x="2883782" y="7731"/>
                  </a:lnTo>
                  <a:lnTo>
                    <a:pt x="2886155" y="9515"/>
                  </a:lnTo>
                  <a:lnTo>
                    <a:pt x="2951412" y="9515"/>
                  </a:lnTo>
                  <a:lnTo>
                    <a:pt x="2953785" y="7731"/>
                  </a:lnTo>
                  <a:lnTo>
                    <a:pt x="2953785" y="2378"/>
                  </a:lnTo>
                  <a:lnTo>
                    <a:pt x="2951412" y="0"/>
                  </a:lnTo>
                  <a:close/>
                </a:path>
                <a:path w="4547234" h="9525">
                  <a:moveTo>
                    <a:pt x="3054637" y="0"/>
                  </a:moveTo>
                  <a:lnTo>
                    <a:pt x="2988787" y="0"/>
                  </a:lnTo>
                  <a:lnTo>
                    <a:pt x="2987007" y="2378"/>
                  </a:lnTo>
                  <a:lnTo>
                    <a:pt x="2987007" y="7731"/>
                  </a:lnTo>
                  <a:lnTo>
                    <a:pt x="2988787" y="9515"/>
                  </a:lnTo>
                  <a:lnTo>
                    <a:pt x="3054637" y="9515"/>
                  </a:lnTo>
                  <a:lnTo>
                    <a:pt x="3056417" y="7731"/>
                  </a:lnTo>
                  <a:lnTo>
                    <a:pt x="3056417" y="2378"/>
                  </a:lnTo>
                  <a:lnTo>
                    <a:pt x="3054637" y="0"/>
                  </a:lnTo>
                  <a:close/>
                </a:path>
                <a:path w="4547234" h="9525">
                  <a:moveTo>
                    <a:pt x="3157269" y="0"/>
                  </a:moveTo>
                  <a:lnTo>
                    <a:pt x="3092012" y="0"/>
                  </a:lnTo>
                  <a:lnTo>
                    <a:pt x="3089639" y="2378"/>
                  </a:lnTo>
                  <a:lnTo>
                    <a:pt x="3089639" y="7731"/>
                  </a:lnTo>
                  <a:lnTo>
                    <a:pt x="3092012" y="9515"/>
                  </a:lnTo>
                  <a:lnTo>
                    <a:pt x="3157269" y="9515"/>
                  </a:lnTo>
                  <a:lnTo>
                    <a:pt x="3159642" y="7731"/>
                  </a:lnTo>
                  <a:lnTo>
                    <a:pt x="3159642" y="2378"/>
                  </a:lnTo>
                  <a:lnTo>
                    <a:pt x="3157269" y="0"/>
                  </a:lnTo>
                  <a:close/>
                </a:path>
                <a:path w="4547234" h="9525">
                  <a:moveTo>
                    <a:pt x="3260495" y="0"/>
                  </a:moveTo>
                  <a:lnTo>
                    <a:pt x="3195237" y="0"/>
                  </a:lnTo>
                  <a:lnTo>
                    <a:pt x="3192864" y="2378"/>
                  </a:lnTo>
                  <a:lnTo>
                    <a:pt x="3192864" y="7731"/>
                  </a:lnTo>
                  <a:lnTo>
                    <a:pt x="3195237" y="9515"/>
                  </a:lnTo>
                  <a:lnTo>
                    <a:pt x="3260495" y="9515"/>
                  </a:lnTo>
                  <a:lnTo>
                    <a:pt x="3262868" y="7731"/>
                  </a:lnTo>
                  <a:lnTo>
                    <a:pt x="3262868" y="2378"/>
                  </a:lnTo>
                  <a:lnTo>
                    <a:pt x="3260495" y="0"/>
                  </a:lnTo>
                  <a:close/>
                </a:path>
                <a:path w="4547234" h="9525">
                  <a:moveTo>
                    <a:pt x="3363720" y="0"/>
                  </a:moveTo>
                  <a:lnTo>
                    <a:pt x="3297869" y="0"/>
                  </a:lnTo>
                  <a:lnTo>
                    <a:pt x="3296090" y="2378"/>
                  </a:lnTo>
                  <a:lnTo>
                    <a:pt x="3296090" y="7731"/>
                  </a:lnTo>
                  <a:lnTo>
                    <a:pt x="3297869" y="9515"/>
                  </a:lnTo>
                  <a:lnTo>
                    <a:pt x="3363720" y="9515"/>
                  </a:lnTo>
                  <a:lnTo>
                    <a:pt x="3365500" y="7731"/>
                  </a:lnTo>
                  <a:lnTo>
                    <a:pt x="3365500" y="2378"/>
                  </a:lnTo>
                  <a:lnTo>
                    <a:pt x="3363720" y="0"/>
                  </a:lnTo>
                  <a:close/>
                </a:path>
                <a:path w="4547234" h="9525">
                  <a:moveTo>
                    <a:pt x="3466352" y="0"/>
                  </a:moveTo>
                  <a:lnTo>
                    <a:pt x="3401095" y="0"/>
                  </a:lnTo>
                  <a:lnTo>
                    <a:pt x="3398722" y="2378"/>
                  </a:lnTo>
                  <a:lnTo>
                    <a:pt x="3398722" y="7731"/>
                  </a:lnTo>
                  <a:lnTo>
                    <a:pt x="3401095" y="9515"/>
                  </a:lnTo>
                  <a:lnTo>
                    <a:pt x="3466352" y="9515"/>
                  </a:lnTo>
                  <a:lnTo>
                    <a:pt x="3468725" y="7731"/>
                  </a:lnTo>
                  <a:lnTo>
                    <a:pt x="3468725" y="2378"/>
                  </a:lnTo>
                  <a:lnTo>
                    <a:pt x="3466352" y="0"/>
                  </a:lnTo>
                  <a:close/>
                </a:path>
                <a:path w="4547234" h="9525">
                  <a:moveTo>
                    <a:pt x="3569577" y="0"/>
                  </a:moveTo>
                  <a:lnTo>
                    <a:pt x="3503727" y="0"/>
                  </a:lnTo>
                  <a:lnTo>
                    <a:pt x="3501947" y="2378"/>
                  </a:lnTo>
                  <a:lnTo>
                    <a:pt x="3501947" y="7731"/>
                  </a:lnTo>
                  <a:lnTo>
                    <a:pt x="3503727" y="9515"/>
                  </a:lnTo>
                  <a:lnTo>
                    <a:pt x="3569577" y="9515"/>
                  </a:lnTo>
                  <a:lnTo>
                    <a:pt x="3571357" y="7731"/>
                  </a:lnTo>
                  <a:lnTo>
                    <a:pt x="3571357" y="2378"/>
                  </a:lnTo>
                  <a:lnTo>
                    <a:pt x="3569577" y="0"/>
                  </a:lnTo>
                  <a:close/>
                </a:path>
                <a:path w="4547234" h="9525">
                  <a:moveTo>
                    <a:pt x="3672209" y="0"/>
                  </a:moveTo>
                  <a:lnTo>
                    <a:pt x="3606952" y="0"/>
                  </a:lnTo>
                  <a:lnTo>
                    <a:pt x="3604579" y="2378"/>
                  </a:lnTo>
                  <a:lnTo>
                    <a:pt x="3604579" y="7731"/>
                  </a:lnTo>
                  <a:lnTo>
                    <a:pt x="3606952" y="9515"/>
                  </a:lnTo>
                  <a:lnTo>
                    <a:pt x="3672209" y="9515"/>
                  </a:lnTo>
                  <a:lnTo>
                    <a:pt x="3674582" y="7731"/>
                  </a:lnTo>
                  <a:lnTo>
                    <a:pt x="3674582" y="2378"/>
                  </a:lnTo>
                  <a:lnTo>
                    <a:pt x="3672209" y="0"/>
                  </a:lnTo>
                  <a:close/>
                </a:path>
                <a:path w="4547234" h="9525">
                  <a:moveTo>
                    <a:pt x="3775435" y="0"/>
                  </a:moveTo>
                  <a:lnTo>
                    <a:pt x="3710177" y="0"/>
                  </a:lnTo>
                  <a:lnTo>
                    <a:pt x="3707804" y="2378"/>
                  </a:lnTo>
                  <a:lnTo>
                    <a:pt x="3707804" y="7731"/>
                  </a:lnTo>
                  <a:lnTo>
                    <a:pt x="3710177" y="9515"/>
                  </a:lnTo>
                  <a:lnTo>
                    <a:pt x="3775435" y="9515"/>
                  </a:lnTo>
                  <a:lnTo>
                    <a:pt x="3777808" y="7731"/>
                  </a:lnTo>
                  <a:lnTo>
                    <a:pt x="3777808" y="2378"/>
                  </a:lnTo>
                  <a:lnTo>
                    <a:pt x="3775435" y="0"/>
                  </a:lnTo>
                  <a:close/>
                </a:path>
                <a:path w="4547234" h="9525">
                  <a:moveTo>
                    <a:pt x="3878660" y="0"/>
                  </a:moveTo>
                  <a:lnTo>
                    <a:pt x="3812809" y="0"/>
                  </a:lnTo>
                  <a:lnTo>
                    <a:pt x="3811030" y="2378"/>
                  </a:lnTo>
                  <a:lnTo>
                    <a:pt x="3811030" y="7731"/>
                  </a:lnTo>
                  <a:lnTo>
                    <a:pt x="3812809" y="9515"/>
                  </a:lnTo>
                  <a:lnTo>
                    <a:pt x="3878660" y="9515"/>
                  </a:lnTo>
                  <a:lnTo>
                    <a:pt x="3880440" y="7731"/>
                  </a:lnTo>
                  <a:lnTo>
                    <a:pt x="3880440" y="2378"/>
                  </a:lnTo>
                  <a:lnTo>
                    <a:pt x="3878660" y="0"/>
                  </a:lnTo>
                  <a:close/>
                </a:path>
                <a:path w="4547234" h="9525">
                  <a:moveTo>
                    <a:pt x="3981292" y="0"/>
                  </a:moveTo>
                  <a:lnTo>
                    <a:pt x="3916035" y="0"/>
                  </a:lnTo>
                  <a:lnTo>
                    <a:pt x="3913662" y="2378"/>
                  </a:lnTo>
                  <a:lnTo>
                    <a:pt x="3913662" y="7731"/>
                  </a:lnTo>
                  <a:lnTo>
                    <a:pt x="3916035" y="9515"/>
                  </a:lnTo>
                  <a:lnTo>
                    <a:pt x="3981292" y="9515"/>
                  </a:lnTo>
                  <a:lnTo>
                    <a:pt x="3983665" y="7731"/>
                  </a:lnTo>
                  <a:lnTo>
                    <a:pt x="3983665" y="2378"/>
                  </a:lnTo>
                  <a:lnTo>
                    <a:pt x="3981292" y="0"/>
                  </a:lnTo>
                  <a:close/>
                </a:path>
                <a:path w="4547234" h="9525">
                  <a:moveTo>
                    <a:pt x="4084517" y="0"/>
                  </a:moveTo>
                  <a:lnTo>
                    <a:pt x="4018667" y="0"/>
                  </a:lnTo>
                  <a:lnTo>
                    <a:pt x="4016887" y="2378"/>
                  </a:lnTo>
                  <a:lnTo>
                    <a:pt x="4016887" y="7731"/>
                  </a:lnTo>
                  <a:lnTo>
                    <a:pt x="4018667" y="9515"/>
                  </a:lnTo>
                  <a:lnTo>
                    <a:pt x="4084517" y="9515"/>
                  </a:lnTo>
                  <a:lnTo>
                    <a:pt x="4086297" y="7731"/>
                  </a:lnTo>
                  <a:lnTo>
                    <a:pt x="4086297" y="2378"/>
                  </a:lnTo>
                  <a:lnTo>
                    <a:pt x="4084517" y="0"/>
                  </a:lnTo>
                  <a:close/>
                </a:path>
                <a:path w="4547234" h="9525">
                  <a:moveTo>
                    <a:pt x="4187149" y="0"/>
                  </a:moveTo>
                  <a:lnTo>
                    <a:pt x="4121892" y="0"/>
                  </a:lnTo>
                  <a:lnTo>
                    <a:pt x="4119519" y="2378"/>
                  </a:lnTo>
                  <a:lnTo>
                    <a:pt x="4119519" y="7731"/>
                  </a:lnTo>
                  <a:lnTo>
                    <a:pt x="4121892" y="9515"/>
                  </a:lnTo>
                  <a:lnTo>
                    <a:pt x="4187149" y="9515"/>
                  </a:lnTo>
                  <a:lnTo>
                    <a:pt x="4189522" y="7731"/>
                  </a:lnTo>
                  <a:lnTo>
                    <a:pt x="4189522" y="2378"/>
                  </a:lnTo>
                  <a:lnTo>
                    <a:pt x="4187149" y="0"/>
                  </a:lnTo>
                  <a:close/>
                </a:path>
                <a:path w="4547234" h="9525">
                  <a:moveTo>
                    <a:pt x="4290375" y="0"/>
                  </a:moveTo>
                  <a:lnTo>
                    <a:pt x="4225117" y="0"/>
                  </a:lnTo>
                  <a:lnTo>
                    <a:pt x="4222744" y="2378"/>
                  </a:lnTo>
                  <a:lnTo>
                    <a:pt x="4222744" y="7731"/>
                  </a:lnTo>
                  <a:lnTo>
                    <a:pt x="4225117" y="9515"/>
                  </a:lnTo>
                  <a:lnTo>
                    <a:pt x="4290375" y="9515"/>
                  </a:lnTo>
                  <a:lnTo>
                    <a:pt x="4292748" y="7731"/>
                  </a:lnTo>
                  <a:lnTo>
                    <a:pt x="4292748" y="2378"/>
                  </a:lnTo>
                  <a:lnTo>
                    <a:pt x="4290375" y="0"/>
                  </a:lnTo>
                  <a:close/>
                </a:path>
                <a:path w="4547234" h="9525">
                  <a:moveTo>
                    <a:pt x="4393600" y="0"/>
                  </a:moveTo>
                  <a:lnTo>
                    <a:pt x="4327749" y="0"/>
                  </a:lnTo>
                  <a:lnTo>
                    <a:pt x="4325970" y="2378"/>
                  </a:lnTo>
                  <a:lnTo>
                    <a:pt x="4325970" y="7731"/>
                  </a:lnTo>
                  <a:lnTo>
                    <a:pt x="4327749" y="9515"/>
                  </a:lnTo>
                  <a:lnTo>
                    <a:pt x="4393600" y="9515"/>
                  </a:lnTo>
                  <a:lnTo>
                    <a:pt x="4395380" y="7731"/>
                  </a:lnTo>
                  <a:lnTo>
                    <a:pt x="4395380" y="2378"/>
                  </a:lnTo>
                  <a:lnTo>
                    <a:pt x="4393600" y="0"/>
                  </a:lnTo>
                  <a:close/>
                </a:path>
                <a:path w="4547234" h="9525">
                  <a:moveTo>
                    <a:pt x="4496232" y="0"/>
                  </a:moveTo>
                  <a:lnTo>
                    <a:pt x="4430975" y="0"/>
                  </a:lnTo>
                  <a:lnTo>
                    <a:pt x="4428602" y="2378"/>
                  </a:lnTo>
                  <a:lnTo>
                    <a:pt x="4428602" y="7731"/>
                  </a:lnTo>
                  <a:lnTo>
                    <a:pt x="4430975" y="9515"/>
                  </a:lnTo>
                  <a:lnTo>
                    <a:pt x="4496232" y="9515"/>
                  </a:lnTo>
                  <a:lnTo>
                    <a:pt x="4498605" y="7731"/>
                  </a:lnTo>
                  <a:lnTo>
                    <a:pt x="4498605" y="2378"/>
                  </a:lnTo>
                  <a:lnTo>
                    <a:pt x="4496232" y="0"/>
                  </a:lnTo>
                  <a:close/>
                </a:path>
                <a:path w="4547234" h="9525">
                  <a:moveTo>
                    <a:pt x="4544878" y="0"/>
                  </a:moveTo>
                  <a:lnTo>
                    <a:pt x="4533607" y="0"/>
                  </a:lnTo>
                  <a:lnTo>
                    <a:pt x="4531827" y="2378"/>
                  </a:lnTo>
                  <a:lnTo>
                    <a:pt x="4531827" y="7731"/>
                  </a:lnTo>
                  <a:lnTo>
                    <a:pt x="4533607" y="9515"/>
                  </a:lnTo>
                  <a:lnTo>
                    <a:pt x="4544878" y="9515"/>
                  </a:lnTo>
                  <a:lnTo>
                    <a:pt x="4546658" y="7731"/>
                  </a:lnTo>
                  <a:lnTo>
                    <a:pt x="4546658" y="2378"/>
                  </a:lnTo>
                  <a:lnTo>
                    <a:pt x="4544878" y="0"/>
                  </a:lnTo>
                  <a:close/>
                </a:path>
              </a:pathLst>
            </a:custGeom>
            <a:solidFill>
              <a:srgbClr val="AAAAA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5594765" y="4141563"/>
              <a:ext cx="585470" cy="9525"/>
            </a:xfrm>
            <a:custGeom>
              <a:avLst/>
              <a:gdLst/>
              <a:ahLst/>
              <a:cxnLst/>
              <a:rect l="l" t="t" r="r" b="b"/>
              <a:pathLst>
                <a:path w="585470" h="9525">
                  <a:moveTo>
                    <a:pt x="4745" y="0"/>
                  </a:moveTo>
                  <a:lnTo>
                    <a:pt x="65257" y="0"/>
                  </a:lnTo>
                  <a:lnTo>
                    <a:pt x="67630" y="0"/>
                  </a:lnTo>
                  <a:lnTo>
                    <a:pt x="70003" y="2378"/>
                  </a:lnTo>
                  <a:lnTo>
                    <a:pt x="70003" y="4757"/>
                  </a:lnTo>
                  <a:lnTo>
                    <a:pt x="70003" y="7731"/>
                  </a:lnTo>
                  <a:lnTo>
                    <a:pt x="67630" y="9515"/>
                  </a:lnTo>
                  <a:lnTo>
                    <a:pt x="65257" y="9515"/>
                  </a:lnTo>
                  <a:lnTo>
                    <a:pt x="4745" y="9515"/>
                  </a:lnTo>
                  <a:lnTo>
                    <a:pt x="2372" y="9515"/>
                  </a:lnTo>
                  <a:lnTo>
                    <a:pt x="0" y="7731"/>
                  </a:lnTo>
                  <a:lnTo>
                    <a:pt x="0" y="4757"/>
                  </a:lnTo>
                  <a:lnTo>
                    <a:pt x="0" y="2378"/>
                  </a:lnTo>
                  <a:lnTo>
                    <a:pt x="2372" y="0"/>
                  </a:lnTo>
                  <a:lnTo>
                    <a:pt x="4745" y="0"/>
                  </a:lnTo>
                </a:path>
                <a:path w="585470" h="9525">
                  <a:moveTo>
                    <a:pt x="417053" y="0"/>
                  </a:moveTo>
                  <a:lnTo>
                    <a:pt x="476971" y="0"/>
                  </a:lnTo>
                  <a:lnTo>
                    <a:pt x="479938" y="0"/>
                  </a:lnTo>
                  <a:lnTo>
                    <a:pt x="481717" y="2378"/>
                  </a:lnTo>
                  <a:lnTo>
                    <a:pt x="481717" y="4757"/>
                  </a:lnTo>
                  <a:lnTo>
                    <a:pt x="481717" y="7731"/>
                  </a:lnTo>
                  <a:lnTo>
                    <a:pt x="479938" y="9515"/>
                  </a:lnTo>
                  <a:lnTo>
                    <a:pt x="476971" y="9515"/>
                  </a:lnTo>
                  <a:lnTo>
                    <a:pt x="417053" y="9515"/>
                  </a:lnTo>
                  <a:lnTo>
                    <a:pt x="414087" y="9515"/>
                  </a:lnTo>
                  <a:lnTo>
                    <a:pt x="412307" y="7731"/>
                  </a:lnTo>
                  <a:lnTo>
                    <a:pt x="412307" y="4757"/>
                  </a:lnTo>
                  <a:lnTo>
                    <a:pt x="412307" y="2378"/>
                  </a:lnTo>
                  <a:lnTo>
                    <a:pt x="414087" y="0"/>
                  </a:lnTo>
                  <a:lnTo>
                    <a:pt x="417053" y="0"/>
                  </a:lnTo>
                </a:path>
                <a:path w="585470" h="9525">
                  <a:moveTo>
                    <a:pt x="519685" y="0"/>
                  </a:moveTo>
                  <a:lnTo>
                    <a:pt x="580197" y="0"/>
                  </a:lnTo>
                  <a:lnTo>
                    <a:pt x="582570" y="0"/>
                  </a:lnTo>
                  <a:lnTo>
                    <a:pt x="584943" y="2378"/>
                  </a:lnTo>
                  <a:lnTo>
                    <a:pt x="584943" y="4757"/>
                  </a:lnTo>
                  <a:lnTo>
                    <a:pt x="584943" y="7731"/>
                  </a:lnTo>
                  <a:lnTo>
                    <a:pt x="582570" y="9515"/>
                  </a:lnTo>
                  <a:lnTo>
                    <a:pt x="580197" y="9515"/>
                  </a:lnTo>
                  <a:lnTo>
                    <a:pt x="519685" y="9515"/>
                  </a:lnTo>
                  <a:lnTo>
                    <a:pt x="517312" y="9515"/>
                  </a:lnTo>
                  <a:lnTo>
                    <a:pt x="514939" y="7731"/>
                  </a:lnTo>
                  <a:lnTo>
                    <a:pt x="514939" y="4757"/>
                  </a:lnTo>
                  <a:lnTo>
                    <a:pt x="514939" y="2378"/>
                  </a:lnTo>
                  <a:lnTo>
                    <a:pt x="517312" y="0"/>
                  </a:lnTo>
                  <a:lnTo>
                    <a:pt x="519685" y="0"/>
                  </a:lnTo>
                </a:path>
              </a:pathLst>
            </a:custGeom>
            <a:ln w="9503">
              <a:solidFill>
                <a:srgbClr val="AAAAAA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8" name="object 18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517255" y="4136806"/>
              <a:ext cx="3628922" cy="19030"/>
            </a:xfrm>
            <a:prstGeom prst="rect">
              <a:avLst/>
            </a:prstGeom>
          </p:spPr>
        </p:pic>
        <p:pic>
          <p:nvPicPr>
            <p:cNvPr id="19" name="object 19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590007" y="3746671"/>
              <a:ext cx="4556170" cy="19030"/>
            </a:xfrm>
            <a:prstGeom prst="rect">
              <a:avLst/>
            </a:prstGeom>
          </p:spPr>
        </p:pic>
        <p:pic>
          <p:nvPicPr>
            <p:cNvPr id="20" name="object 20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590007" y="3366052"/>
              <a:ext cx="4556170" cy="19030"/>
            </a:xfrm>
            <a:prstGeom prst="rect">
              <a:avLst/>
            </a:prstGeom>
          </p:spPr>
        </p:pic>
        <p:pic>
          <p:nvPicPr>
            <p:cNvPr id="21" name="object 21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590007" y="2975918"/>
              <a:ext cx="4556170" cy="19030"/>
            </a:xfrm>
            <a:prstGeom prst="rect">
              <a:avLst/>
            </a:prstGeom>
          </p:spPr>
        </p:pic>
        <p:pic>
          <p:nvPicPr>
            <p:cNvPr id="22" name="object 22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590007" y="2585783"/>
              <a:ext cx="4556170" cy="19030"/>
            </a:xfrm>
            <a:prstGeom prst="rect">
              <a:avLst/>
            </a:prstGeom>
          </p:spPr>
        </p:pic>
        <p:pic>
          <p:nvPicPr>
            <p:cNvPr id="23" name="object 23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590007" y="2205164"/>
              <a:ext cx="4556170" cy="19030"/>
            </a:xfrm>
            <a:prstGeom prst="rect">
              <a:avLst/>
            </a:prstGeom>
          </p:spPr>
        </p:pic>
        <p:sp>
          <p:nvSpPr>
            <p:cNvPr id="24" name="object 24" descr=""/>
            <p:cNvSpPr/>
            <p:nvPr/>
          </p:nvSpPr>
          <p:spPr>
            <a:xfrm>
              <a:off x="5599511" y="2214679"/>
              <a:ext cx="0" cy="3863340"/>
            </a:xfrm>
            <a:custGeom>
              <a:avLst/>
              <a:gdLst/>
              <a:ahLst/>
              <a:cxnLst/>
              <a:rect l="l" t="t" r="r" b="b"/>
              <a:pathLst>
                <a:path w="0" h="3863340">
                  <a:moveTo>
                    <a:pt x="0" y="3863282"/>
                  </a:moveTo>
                  <a:lnTo>
                    <a:pt x="0" y="0"/>
                  </a:lnTo>
                </a:path>
              </a:pathLst>
            </a:custGeom>
            <a:ln w="14237">
              <a:solidFill>
                <a:srgbClr val="AAAAA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5599511" y="6075583"/>
              <a:ext cx="4537710" cy="5080"/>
            </a:xfrm>
            <a:custGeom>
              <a:avLst/>
              <a:gdLst/>
              <a:ahLst/>
              <a:cxnLst/>
              <a:rect l="l" t="t" r="r" b="b"/>
              <a:pathLst>
                <a:path w="4537709" h="5079">
                  <a:moveTo>
                    <a:pt x="0" y="0"/>
                  </a:moveTo>
                  <a:lnTo>
                    <a:pt x="579010" y="0"/>
                  </a:lnTo>
                </a:path>
                <a:path w="4537709" h="5079">
                  <a:moveTo>
                    <a:pt x="930214" y="0"/>
                  </a:moveTo>
                  <a:lnTo>
                    <a:pt x="1082085" y="0"/>
                  </a:lnTo>
                </a:path>
                <a:path w="4537709" h="5079">
                  <a:moveTo>
                    <a:pt x="1433288" y="0"/>
                  </a:moveTo>
                  <a:lnTo>
                    <a:pt x="1585160" y="0"/>
                  </a:lnTo>
                </a:path>
                <a:path w="4537709" h="5079">
                  <a:moveTo>
                    <a:pt x="1936363" y="0"/>
                  </a:moveTo>
                  <a:lnTo>
                    <a:pt x="2088235" y="0"/>
                  </a:lnTo>
                </a:path>
                <a:path w="4537709" h="5079">
                  <a:moveTo>
                    <a:pt x="2439438" y="0"/>
                  </a:moveTo>
                  <a:lnTo>
                    <a:pt x="2591310" y="0"/>
                  </a:lnTo>
                </a:path>
                <a:path w="4537709" h="5079">
                  <a:moveTo>
                    <a:pt x="2942513" y="0"/>
                  </a:moveTo>
                  <a:lnTo>
                    <a:pt x="3094385" y="0"/>
                  </a:lnTo>
                </a:path>
                <a:path w="4537709" h="5079">
                  <a:moveTo>
                    <a:pt x="3445588" y="0"/>
                  </a:moveTo>
                  <a:lnTo>
                    <a:pt x="3597460" y="0"/>
                  </a:lnTo>
                </a:path>
                <a:path w="4537709" h="5079">
                  <a:moveTo>
                    <a:pt x="3958155" y="0"/>
                  </a:moveTo>
                  <a:lnTo>
                    <a:pt x="4110027" y="0"/>
                  </a:lnTo>
                </a:path>
                <a:path w="4537709" h="5079">
                  <a:moveTo>
                    <a:pt x="4461230" y="0"/>
                  </a:moveTo>
                  <a:lnTo>
                    <a:pt x="4537166" y="0"/>
                  </a:lnTo>
                </a:path>
                <a:path w="4537709" h="5079">
                  <a:moveTo>
                    <a:pt x="0" y="4757"/>
                  </a:moveTo>
                  <a:lnTo>
                    <a:pt x="4537166" y="4757"/>
                  </a:lnTo>
                </a:path>
              </a:pathLst>
            </a:custGeom>
            <a:ln w="475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 descr=""/>
            <p:cNvSpPr/>
            <p:nvPr/>
          </p:nvSpPr>
          <p:spPr>
            <a:xfrm>
              <a:off x="5599511" y="6074394"/>
              <a:ext cx="4537710" cy="7620"/>
            </a:xfrm>
            <a:custGeom>
              <a:avLst/>
              <a:gdLst/>
              <a:ahLst/>
              <a:cxnLst/>
              <a:rect l="l" t="t" r="r" b="b"/>
              <a:pathLst>
                <a:path w="4537709" h="7620">
                  <a:moveTo>
                    <a:pt x="0" y="0"/>
                  </a:moveTo>
                  <a:lnTo>
                    <a:pt x="579010" y="0"/>
                  </a:lnTo>
                </a:path>
                <a:path w="4537709" h="7620">
                  <a:moveTo>
                    <a:pt x="930214" y="0"/>
                  </a:moveTo>
                  <a:lnTo>
                    <a:pt x="1082085" y="0"/>
                  </a:lnTo>
                </a:path>
                <a:path w="4537709" h="7620">
                  <a:moveTo>
                    <a:pt x="1433288" y="0"/>
                  </a:moveTo>
                  <a:lnTo>
                    <a:pt x="1585160" y="0"/>
                  </a:lnTo>
                </a:path>
                <a:path w="4537709" h="7620">
                  <a:moveTo>
                    <a:pt x="1936363" y="0"/>
                  </a:moveTo>
                  <a:lnTo>
                    <a:pt x="2088235" y="0"/>
                  </a:lnTo>
                </a:path>
                <a:path w="4537709" h="7620">
                  <a:moveTo>
                    <a:pt x="2439438" y="0"/>
                  </a:moveTo>
                  <a:lnTo>
                    <a:pt x="2591310" y="0"/>
                  </a:lnTo>
                </a:path>
                <a:path w="4537709" h="7620">
                  <a:moveTo>
                    <a:pt x="2942513" y="0"/>
                  </a:moveTo>
                  <a:lnTo>
                    <a:pt x="3094385" y="0"/>
                  </a:lnTo>
                </a:path>
                <a:path w="4537709" h="7620">
                  <a:moveTo>
                    <a:pt x="3445588" y="0"/>
                  </a:moveTo>
                  <a:lnTo>
                    <a:pt x="3597460" y="0"/>
                  </a:lnTo>
                </a:path>
                <a:path w="4537709" h="7620">
                  <a:moveTo>
                    <a:pt x="3958155" y="0"/>
                  </a:moveTo>
                  <a:lnTo>
                    <a:pt x="4110027" y="0"/>
                  </a:lnTo>
                </a:path>
                <a:path w="4537709" h="7620">
                  <a:moveTo>
                    <a:pt x="4461230" y="0"/>
                  </a:moveTo>
                  <a:lnTo>
                    <a:pt x="4537166" y="0"/>
                  </a:lnTo>
                </a:path>
                <a:path w="4537709" h="7620">
                  <a:moveTo>
                    <a:pt x="0" y="7136"/>
                  </a:moveTo>
                  <a:lnTo>
                    <a:pt x="4537166" y="7136"/>
                  </a:lnTo>
                </a:path>
              </a:pathLst>
            </a:custGeom>
            <a:ln w="7136">
              <a:solidFill>
                <a:srgbClr val="AAAAA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 descr=""/>
            <p:cNvSpPr/>
            <p:nvPr/>
          </p:nvSpPr>
          <p:spPr>
            <a:xfrm>
              <a:off x="5665955" y="3870372"/>
              <a:ext cx="361315" cy="2207895"/>
            </a:xfrm>
            <a:custGeom>
              <a:avLst/>
              <a:gdLst/>
              <a:ahLst/>
              <a:cxnLst/>
              <a:rect l="l" t="t" r="r" b="b"/>
              <a:pathLst>
                <a:path w="361314" h="2207895">
                  <a:moveTo>
                    <a:pt x="360695" y="0"/>
                  </a:moveTo>
                  <a:lnTo>
                    <a:pt x="0" y="0"/>
                  </a:lnTo>
                  <a:lnTo>
                    <a:pt x="0" y="2207590"/>
                  </a:lnTo>
                  <a:lnTo>
                    <a:pt x="360695" y="2207590"/>
                  </a:lnTo>
                  <a:lnTo>
                    <a:pt x="360695" y="0"/>
                  </a:lnTo>
                  <a:close/>
                </a:path>
              </a:pathLst>
            </a:custGeom>
            <a:solidFill>
              <a:srgbClr val="00699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 descr=""/>
            <p:cNvSpPr/>
            <p:nvPr/>
          </p:nvSpPr>
          <p:spPr>
            <a:xfrm>
              <a:off x="6178521" y="4032135"/>
              <a:ext cx="351790" cy="2045970"/>
            </a:xfrm>
            <a:custGeom>
              <a:avLst/>
              <a:gdLst/>
              <a:ahLst/>
              <a:cxnLst/>
              <a:rect l="l" t="t" r="r" b="b"/>
              <a:pathLst>
                <a:path w="351790" h="2045970">
                  <a:moveTo>
                    <a:pt x="351203" y="0"/>
                  </a:moveTo>
                  <a:lnTo>
                    <a:pt x="0" y="0"/>
                  </a:lnTo>
                  <a:lnTo>
                    <a:pt x="0" y="2045827"/>
                  </a:lnTo>
                  <a:lnTo>
                    <a:pt x="351203" y="2045827"/>
                  </a:lnTo>
                  <a:lnTo>
                    <a:pt x="351203" y="0"/>
                  </a:lnTo>
                  <a:close/>
                </a:path>
              </a:pathLst>
            </a:custGeom>
            <a:solidFill>
              <a:srgbClr val="9BB83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 descr=""/>
            <p:cNvSpPr/>
            <p:nvPr/>
          </p:nvSpPr>
          <p:spPr>
            <a:xfrm>
              <a:off x="6681596" y="4374692"/>
              <a:ext cx="351790" cy="1703705"/>
            </a:xfrm>
            <a:custGeom>
              <a:avLst/>
              <a:gdLst/>
              <a:ahLst/>
              <a:cxnLst/>
              <a:rect l="l" t="t" r="r" b="b"/>
              <a:pathLst>
                <a:path w="351790" h="1703704">
                  <a:moveTo>
                    <a:pt x="351203" y="0"/>
                  </a:moveTo>
                  <a:lnTo>
                    <a:pt x="0" y="0"/>
                  </a:lnTo>
                  <a:lnTo>
                    <a:pt x="0" y="1703269"/>
                  </a:lnTo>
                  <a:lnTo>
                    <a:pt x="351203" y="1703269"/>
                  </a:lnTo>
                  <a:lnTo>
                    <a:pt x="351203" y="0"/>
                  </a:lnTo>
                  <a:close/>
                </a:path>
              </a:pathLst>
            </a:custGeom>
            <a:solidFill>
              <a:srgbClr val="9F316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 descr=""/>
            <p:cNvSpPr/>
            <p:nvPr/>
          </p:nvSpPr>
          <p:spPr>
            <a:xfrm>
              <a:off x="7184671" y="4374692"/>
              <a:ext cx="351790" cy="1703705"/>
            </a:xfrm>
            <a:custGeom>
              <a:avLst/>
              <a:gdLst/>
              <a:ahLst/>
              <a:cxnLst/>
              <a:rect l="l" t="t" r="r" b="b"/>
              <a:pathLst>
                <a:path w="351790" h="1703704">
                  <a:moveTo>
                    <a:pt x="351203" y="0"/>
                  </a:moveTo>
                  <a:lnTo>
                    <a:pt x="0" y="0"/>
                  </a:lnTo>
                  <a:lnTo>
                    <a:pt x="0" y="1703269"/>
                  </a:lnTo>
                  <a:lnTo>
                    <a:pt x="351203" y="1703269"/>
                  </a:lnTo>
                  <a:lnTo>
                    <a:pt x="351203" y="0"/>
                  </a:lnTo>
                  <a:close/>
                </a:path>
              </a:pathLst>
            </a:custGeom>
            <a:solidFill>
              <a:srgbClr val="4A95D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 descr=""/>
            <p:cNvSpPr/>
            <p:nvPr/>
          </p:nvSpPr>
          <p:spPr>
            <a:xfrm>
              <a:off x="7687746" y="4412754"/>
              <a:ext cx="351790" cy="1665605"/>
            </a:xfrm>
            <a:custGeom>
              <a:avLst/>
              <a:gdLst/>
              <a:ahLst/>
              <a:cxnLst/>
              <a:rect l="l" t="t" r="r" b="b"/>
              <a:pathLst>
                <a:path w="351790" h="1665604">
                  <a:moveTo>
                    <a:pt x="351203" y="0"/>
                  </a:moveTo>
                  <a:lnTo>
                    <a:pt x="0" y="0"/>
                  </a:lnTo>
                  <a:lnTo>
                    <a:pt x="0" y="1665208"/>
                  </a:lnTo>
                  <a:lnTo>
                    <a:pt x="351203" y="1665208"/>
                  </a:lnTo>
                  <a:lnTo>
                    <a:pt x="351203" y="0"/>
                  </a:lnTo>
                  <a:close/>
                </a:path>
              </a:pathLst>
            </a:custGeom>
            <a:solidFill>
              <a:srgbClr val="A49B9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 descr=""/>
            <p:cNvSpPr/>
            <p:nvPr/>
          </p:nvSpPr>
          <p:spPr>
            <a:xfrm>
              <a:off x="8190821" y="4450816"/>
              <a:ext cx="351790" cy="1627505"/>
            </a:xfrm>
            <a:custGeom>
              <a:avLst/>
              <a:gdLst/>
              <a:ahLst/>
              <a:cxnLst/>
              <a:rect l="l" t="t" r="r" b="b"/>
              <a:pathLst>
                <a:path w="351790" h="1627504">
                  <a:moveTo>
                    <a:pt x="351203" y="0"/>
                  </a:moveTo>
                  <a:lnTo>
                    <a:pt x="0" y="0"/>
                  </a:lnTo>
                  <a:lnTo>
                    <a:pt x="0" y="1627146"/>
                  </a:lnTo>
                  <a:lnTo>
                    <a:pt x="351203" y="1627146"/>
                  </a:lnTo>
                  <a:lnTo>
                    <a:pt x="351203" y="0"/>
                  </a:lnTo>
                  <a:close/>
                </a:path>
              </a:pathLst>
            </a:custGeom>
            <a:solidFill>
              <a:srgbClr val="864A3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 descr=""/>
            <p:cNvSpPr/>
            <p:nvPr/>
          </p:nvSpPr>
          <p:spPr>
            <a:xfrm>
              <a:off x="8693896" y="4526940"/>
              <a:ext cx="351790" cy="1551305"/>
            </a:xfrm>
            <a:custGeom>
              <a:avLst/>
              <a:gdLst/>
              <a:ahLst/>
              <a:cxnLst/>
              <a:rect l="l" t="t" r="r" b="b"/>
              <a:pathLst>
                <a:path w="351790" h="1551304">
                  <a:moveTo>
                    <a:pt x="351203" y="0"/>
                  </a:moveTo>
                  <a:lnTo>
                    <a:pt x="0" y="0"/>
                  </a:lnTo>
                  <a:lnTo>
                    <a:pt x="0" y="1551022"/>
                  </a:lnTo>
                  <a:lnTo>
                    <a:pt x="351203" y="1551022"/>
                  </a:lnTo>
                  <a:lnTo>
                    <a:pt x="351203" y="0"/>
                  </a:lnTo>
                  <a:close/>
                </a:path>
              </a:pathLst>
            </a:custGeom>
            <a:solidFill>
              <a:srgbClr val="B4AA6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 descr=""/>
            <p:cNvSpPr/>
            <p:nvPr/>
          </p:nvSpPr>
          <p:spPr>
            <a:xfrm>
              <a:off x="9196971" y="4526940"/>
              <a:ext cx="361315" cy="1551305"/>
            </a:xfrm>
            <a:custGeom>
              <a:avLst/>
              <a:gdLst/>
              <a:ahLst/>
              <a:cxnLst/>
              <a:rect l="l" t="t" r="r" b="b"/>
              <a:pathLst>
                <a:path w="361315" h="1551304">
                  <a:moveTo>
                    <a:pt x="360695" y="0"/>
                  </a:moveTo>
                  <a:lnTo>
                    <a:pt x="0" y="0"/>
                  </a:lnTo>
                  <a:lnTo>
                    <a:pt x="0" y="1551022"/>
                  </a:lnTo>
                  <a:lnTo>
                    <a:pt x="360695" y="1551022"/>
                  </a:lnTo>
                  <a:lnTo>
                    <a:pt x="360695" y="0"/>
                  </a:lnTo>
                  <a:close/>
                </a:path>
              </a:pathLst>
            </a:custGeom>
            <a:solidFill>
              <a:srgbClr val="B42C2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 descr=""/>
            <p:cNvSpPr/>
            <p:nvPr/>
          </p:nvSpPr>
          <p:spPr>
            <a:xfrm>
              <a:off x="9709538" y="5107384"/>
              <a:ext cx="351790" cy="970915"/>
            </a:xfrm>
            <a:custGeom>
              <a:avLst/>
              <a:gdLst/>
              <a:ahLst/>
              <a:cxnLst/>
              <a:rect l="l" t="t" r="r" b="b"/>
              <a:pathLst>
                <a:path w="351790" h="970914">
                  <a:moveTo>
                    <a:pt x="351203" y="0"/>
                  </a:moveTo>
                  <a:lnTo>
                    <a:pt x="0" y="0"/>
                  </a:lnTo>
                  <a:lnTo>
                    <a:pt x="0" y="970578"/>
                  </a:lnTo>
                  <a:lnTo>
                    <a:pt x="351203" y="970578"/>
                  </a:lnTo>
                  <a:lnTo>
                    <a:pt x="351203" y="0"/>
                  </a:lnTo>
                  <a:close/>
                </a:path>
              </a:pathLst>
            </a:custGeom>
            <a:solidFill>
              <a:srgbClr val="F9D237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6" name="object 36" descr=""/>
          <p:cNvSpPr txBox="1"/>
          <p:nvPr/>
        </p:nvSpPr>
        <p:spPr>
          <a:xfrm>
            <a:off x="5304154" y="2164079"/>
            <a:ext cx="19494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solidFill>
                  <a:srgbClr val="282828"/>
                </a:solidFill>
                <a:latin typeface="Calibri"/>
                <a:cs typeface="Calibri"/>
              </a:rPr>
              <a:t>100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7" name="object 37" descr=""/>
          <p:cNvSpPr txBox="1"/>
          <p:nvPr/>
        </p:nvSpPr>
        <p:spPr>
          <a:xfrm>
            <a:off x="5360670" y="2545079"/>
            <a:ext cx="13843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solidFill>
                  <a:srgbClr val="282828"/>
                </a:solidFill>
                <a:latin typeface="Calibri"/>
                <a:cs typeface="Calibri"/>
              </a:rPr>
              <a:t>90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8" name="object 38" descr=""/>
          <p:cNvSpPr txBox="1"/>
          <p:nvPr/>
        </p:nvSpPr>
        <p:spPr>
          <a:xfrm>
            <a:off x="5360670" y="2926079"/>
            <a:ext cx="13843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solidFill>
                  <a:srgbClr val="282828"/>
                </a:solidFill>
                <a:latin typeface="Calibri"/>
                <a:cs typeface="Calibri"/>
              </a:rPr>
              <a:t>80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9" name="object 39" descr=""/>
          <p:cNvSpPr txBox="1"/>
          <p:nvPr/>
        </p:nvSpPr>
        <p:spPr>
          <a:xfrm>
            <a:off x="5360670" y="3307079"/>
            <a:ext cx="13843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solidFill>
                  <a:srgbClr val="282828"/>
                </a:solidFill>
                <a:latin typeface="Calibri"/>
                <a:cs typeface="Calibri"/>
              </a:rPr>
              <a:t>70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0" name="object 40" descr=""/>
          <p:cNvSpPr txBox="1"/>
          <p:nvPr/>
        </p:nvSpPr>
        <p:spPr>
          <a:xfrm>
            <a:off x="5360670" y="3688079"/>
            <a:ext cx="13843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solidFill>
                  <a:srgbClr val="282828"/>
                </a:solidFill>
                <a:latin typeface="Calibri"/>
                <a:cs typeface="Calibri"/>
              </a:rPr>
              <a:t>60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1" name="object 41" descr=""/>
          <p:cNvSpPr txBox="1"/>
          <p:nvPr/>
        </p:nvSpPr>
        <p:spPr>
          <a:xfrm>
            <a:off x="5360670" y="4069079"/>
            <a:ext cx="13843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solidFill>
                  <a:srgbClr val="282828"/>
                </a:solidFill>
                <a:latin typeface="Calibri"/>
                <a:cs typeface="Calibri"/>
              </a:rPr>
              <a:t>50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2" name="object 42" descr=""/>
          <p:cNvSpPr txBox="1"/>
          <p:nvPr/>
        </p:nvSpPr>
        <p:spPr>
          <a:xfrm>
            <a:off x="5360670" y="4450079"/>
            <a:ext cx="13843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solidFill>
                  <a:srgbClr val="282828"/>
                </a:solidFill>
                <a:latin typeface="Calibri"/>
                <a:cs typeface="Calibri"/>
              </a:rPr>
              <a:t>40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3" name="object 43" descr=""/>
          <p:cNvSpPr txBox="1"/>
          <p:nvPr/>
        </p:nvSpPr>
        <p:spPr>
          <a:xfrm>
            <a:off x="5360670" y="4831079"/>
            <a:ext cx="13843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solidFill>
                  <a:srgbClr val="282828"/>
                </a:solidFill>
                <a:latin typeface="Calibri"/>
                <a:cs typeface="Calibri"/>
              </a:rPr>
              <a:t>30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4" name="object 44" descr=""/>
          <p:cNvSpPr txBox="1"/>
          <p:nvPr/>
        </p:nvSpPr>
        <p:spPr>
          <a:xfrm>
            <a:off x="5360670" y="5212079"/>
            <a:ext cx="139065" cy="924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solidFill>
                  <a:srgbClr val="282828"/>
                </a:solidFill>
                <a:latin typeface="Calibri"/>
                <a:cs typeface="Calibri"/>
              </a:rPr>
              <a:t>20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900" spc="-25">
                <a:solidFill>
                  <a:srgbClr val="282828"/>
                </a:solidFill>
                <a:latin typeface="Calibri"/>
                <a:cs typeface="Calibri"/>
              </a:rPr>
              <a:t>10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50">
              <a:latin typeface="Calibri"/>
              <a:cs typeface="Calibri"/>
            </a:endParaRPr>
          </a:p>
          <a:p>
            <a:pPr marL="68580">
              <a:lnSpc>
                <a:spcPct val="100000"/>
              </a:lnSpc>
            </a:pPr>
            <a:r>
              <a:rPr dirty="0" sz="900" spc="-10">
                <a:solidFill>
                  <a:srgbClr val="282828"/>
                </a:solidFill>
                <a:latin typeface="Calibri"/>
                <a:cs typeface="Calibri"/>
              </a:rPr>
              <a:t>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5" name="object 45" descr=""/>
          <p:cNvSpPr txBox="1"/>
          <p:nvPr/>
        </p:nvSpPr>
        <p:spPr>
          <a:xfrm>
            <a:off x="444500" y="1090294"/>
            <a:ext cx="6511925" cy="3314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55" b="1">
                <a:solidFill>
                  <a:srgbClr val="00843C"/>
                </a:solidFill>
                <a:latin typeface="Calibri"/>
                <a:cs typeface="Calibri"/>
              </a:rPr>
              <a:t>Baserad</a:t>
            </a:r>
            <a:r>
              <a:rPr dirty="0" sz="2000" spc="15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2000" spc="55" b="1">
                <a:solidFill>
                  <a:srgbClr val="00843C"/>
                </a:solidFill>
                <a:latin typeface="Calibri"/>
                <a:cs typeface="Calibri"/>
              </a:rPr>
              <a:t>på</a:t>
            </a:r>
            <a:r>
              <a:rPr dirty="0" sz="2000" spc="15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2000" spc="-30">
                <a:solidFill>
                  <a:srgbClr val="00843C"/>
                </a:solidFill>
                <a:latin typeface="Calibri"/>
                <a:cs typeface="Calibri"/>
              </a:rPr>
              <a:t>9</a:t>
            </a:r>
            <a:r>
              <a:rPr dirty="0" sz="2000" spc="15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00843C"/>
                </a:solidFill>
                <a:latin typeface="Calibri"/>
                <a:cs typeface="Calibri"/>
              </a:rPr>
              <a:t>Självskattning</a:t>
            </a:r>
            <a:r>
              <a:rPr dirty="0" sz="2000" spc="15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00843C"/>
                </a:solidFill>
                <a:latin typeface="Calibri"/>
                <a:cs typeface="Calibri"/>
              </a:rPr>
              <a:t>och</a:t>
            </a:r>
            <a:r>
              <a:rPr dirty="0" sz="2000" spc="2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2000" spc="-30">
                <a:solidFill>
                  <a:srgbClr val="00843C"/>
                </a:solidFill>
                <a:latin typeface="Calibri"/>
                <a:cs typeface="Calibri"/>
              </a:rPr>
              <a:t>77</a:t>
            </a:r>
            <a:r>
              <a:rPr dirty="0" sz="2000" spc="15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00843C"/>
                </a:solidFill>
                <a:latin typeface="Calibri"/>
                <a:cs typeface="Calibri"/>
              </a:rPr>
              <a:t>Observatörsbedömningar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6" name="object 46" descr=""/>
          <p:cNvSpPr txBox="1"/>
          <p:nvPr/>
        </p:nvSpPr>
        <p:spPr>
          <a:xfrm>
            <a:off x="5245100" y="1875789"/>
            <a:ext cx="525145" cy="1771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 b="1">
                <a:solidFill>
                  <a:srgbClr val="00843C"/>
                </a:solidFill>
                <a:latin typeface="Calibri"/>
                <a:cs typeface="Calibri"/>
              </a:rPr>
              <a:t>Percentil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7" name="object 47" descr=""/>
          <p:cNvSpPr txBox="1"/>
          <p:nvPr/>
        </p:nvSpPr>
        <p:spPr>
          <a:xfrm>
            <a:off x="444500" y="1836483"/>
            <a:ext cx="4391660" cy="315341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125095">
              <a:lnSpc>
                <a:spcPct val="108000"/>
              </a:lnSpc>
              <a:spcBef>
                <a:spcPts val="95"/>
              </a:spcBef>
            </a:pPr>
            <a:r>
              <a:rPr dirty="0" sz="1100">
                <a:solidFill>
                  <a:srgbClr val="282828"/>
                </a:solidFill>
                <a:latin typeface="Calibri"/>
                <a:cs typeface="Calibri"/>
              </a:rPr>
              <a:t>Detta</a:t>
            </a:r>
            <a:r>
              <a:rPr dirty="0" sz="1100" spc="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82828"/>
                </a:solidFill>
                <a:latin typeface="Calibri"/>
                <a:cs typeface="Calibri"/>
              </a:rPr>
              <a:t>visar</a:t>
            </a:r>
            <a:r>
              <a:rPr dirty="0" sz="1100" spc="3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 spc="-20">
                <a:solidFill>
                  <a:srgbClr val="282828"/>
                </a:solidFill>
                <a:latin typeface="Calibri"/>
                <a:cs typeface="Calibri"/>
              </a:rPr>
              <a:t>team</a:t>
            </a:r>
            <a:r>
              <a:rPr dirty="0" sz="1100" spc="-20">
                <a:solidFill>
                  <a:srgbClr val="282828"/>
                </a:solidFill>
                <a:latin typeface="Palatino Linotype"/>
                <a:cs typeface="Palatino Linotype"/>
              </a:rPr>
              <a:t>ets</a:t>
            </a:r>
            <a:r>
              <a:rPr dirty="0" sz="1100" spc="40">
                <a:solidFill>
                  <a:srgbClr val="282828"/>
                </a:solidFill>
                <a:latin typeface="Palatino Linotype"/>
                <a:cs typeface="Palatino Linotype"/>
              </a:rPr>
              <a:t> </a:t>
            </a:r>
            <a:r>
              <a:rPr dirty="0" sz="1100">
                <a:solidFill>
                  <a:srgbClr val="282828"/>
                </a:solidFill>
                <a:latin typeface="Calibri"/>
                <a:cs typeface="Calibri"/>
              </a:rPr>
              <a:t>genomsnittliga</a:t>
            </a:r>
            <a:r>
              <a:rPr dirty="0" sz="1100" spc="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82828"/>
                </a:solidFill>
                <a:latin typeface="Calibri"/>
                <a:cs typeface="Calibri"/>
              </a:rPr>
              <a:t>poäng</a:t>
            </a:r>
            <a:r>
              <a:rPr dirty="0" sz="1100" spc="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82828"/>
                </a:solidFill>
                <a:latin typeface="Calibri"/>
                <a:cs typeface="Calibri"/>
              </a:rPr>
              <a:t>för</a:t>
            </a:r>
            <a:r>
              <a:rPr dirty="0" sz="1100" spc="3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82828"/>
                </a:solidFill>
                <a:latin typeface="Calibri"/>
                <a:cs typeface="Calibri"/>
              </a:rPr>
              <a:t>varje</a:t>
            </a:r>
            <a:r>
              <a:rPr dirty="0" sz="1100" spc="3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82828"/>
                </a:solidFill>
                <a:latin typeface="Calibri"/>
                <a:cs typeface="Calibri"/>
              </a:rPr>
              <a:t>teamroll,</a:t>
            </a:r>
            <a:r>
              <a:rPr dirty="0" sz="1100" spc="3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 spc="-10">
                <a:solidFill>
                  <a:srgbClr val="282828"/>
                </a:solidFill>
                <a:latin typeface="Calibri"/>
                <a:cs typeface="Calibri"/>
              </a:rPr>
              <a:t>tillsammans</a:t>
            </a:r>
            <a:r>
              <a:rPr dirty="0" sz="11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282828"/>
                </a:solidFill>
                <a:latin typeface="Calibri"/>
                <a:cs typeface="Calibri"/>
              </a:rPr>
              <a:t>med</a:t>
            </a:r>
            <a:r>
              <a:rPr dirty="0" sz="1100" spc="-3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282828"/>
                </a:solidFill>
                <a:latin typeface="Calibri"/>
                <a:cs typeface="Calibri"/>
              </a:rPr>
              <a:t>en</a:t>
            </a:r>
            <a:r>
              <a:rPr dirty="0" sz="1100" spc="-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282828"/>
                </a:solidFill>
                <a:latin typeface="Calibri"/>
                <a:cs typeface="Calibri"/>
              </a:rPr>
              <a:t>sammanfattning</a:t>
            </a:r>
            <a:r>
              <a:rPr dirty="0" sz="1100" spc="-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282828"/>
                </a:solidFill>
                <a:latin typeface="Calibri"/>
                <a:cs typeface="Calibri"/>
              </a:rPr>
              <a:t>av</a:t>
            </a:r>
            <a:r>
              <a:rPr dirty="0" sz="1100" spc="-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82828"/>
                </a:solidFill>
                <a:latin typeface="Calibri"/>
                <a:cs typeface="Calibri"/>
              </a:rPr>
              <a:t>team</a:t>
            </a:r>
            <a:r>
              <a:rPr dirty="0" sz="1100">
                <a:solidFill>
                  <a:srgbClr val="282828"/>
                </a:solidFill>
                <a:latin typeface="Palatino Linotype"/>
                <a:cs typeface="Palatino Linotype"/>
              </a:rPr>
              <a:t>et</a:t>
            </a:r>
            <a:r>
              <a:rPr dirty="0" sz="1100">
                <a:solidFill>
                  <a:srgbClr val="282828"/>
                </a:solidFill>
                <a:latin typeface="Calibri"/>
                <a:cs typeface="Calibri"/>
              </a:rPr>
              <a:t>s</a:t>
            </a:r>
            <a:r>
              <a:rPr dirty="0" sz="1100" spc="-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282828"/>
                </a:solidFill>
                <a:latin typeface="Calibri"/>
                <a:cs typeface="Calibri"/>
              </a:rPr>
              <a:t>egenskaper.</a:t>
            </a:r>
            <a:r>
              <a:rPr dirty="0" sz="1100" spc="-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82828"/>
                </a:solidFill>
                <a:latin typeface="Calibri"/>
                <a:cs typeface="Calibri"/>
              </a:rPr>
              <a:t>Det</a:t>
            </a:r>
            <a:r>
              <a:rPr dirty="0" sz="1100" spc="-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282828"/>
                </a:solidFill>
                <a:latin typeface="Calibri"/>
                <a:cs typeface="Calibri"/>
              </a:rPr>
              <a:t>finns</a:t>
            </a:r>
            <a:r>
              <a:rPr dirty="0" sz="1100" spc="-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282828"/>
                </a:solidFill>
                <a:latin typeface="Calibri"/>
                <a:cs typeface="Calibri"/>
              </a:rPr>
              <a:t>positiva</a:t>
            </a:r>
            <a:r>
              <a:rPr dirty="0" sz="1100" spc="-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 spc="-25">
                <a:solidFill>
                  <a:srgbClr val="282828"/>
                </a:solidFill>
                <a:latin typeface="Calibri"/>
                <a:cs typeface="Calibri"/>
              </a:rPr>
              <a:t>och</a:t>
            </a:r>
            <a:r>
              <a:rPr dirty="0" sz="1100" spc="-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282828"/>
                </a:solidFill>
                <a:latin typeface="Calibri"/>
                <a:cs typeface="Calibri"/>
              </a:rPr>
              <a:t>negtiva</a:t>
            </a:r>
            <a:r>
              <a:rPr dirty="0" sz="1100" spc="-3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282828"/>
                </a:solidFill>
                <a:latin typeface="Calibri"/>
                <a:cs typeface="Calibri"/>
              </a:rPr>
              <a:t>i</a:t>
            </a:r>
            <a:r>
              <a:rPr dirty="0" sz="1100" spc="10">
                <a:solidFill>
                  <a:srgbClr val="282828"/>
                </a:solidFill>
                <a:latin typeface="Palatino Linotype"/>
                <a:cs typeface="Palatino Linotype"/>
              </a:rPr>
              <a:t>m</a:t>
            </a:r>
            <a:r>
              <a:rPr dirty="0" sz="1100" spc="10">
                <a:solidFill>
                  <a:srgbClr val="282828"/>
                </a:solidFill>
                <a:latin typeface="Calibri"/>
                <a:cs typeface="Calibri"/>
              </a:rPr>
              <a:t>plikationer</a:t>
            </a:r>
            <a:r>
              <a:rPr dirty="0" sz="11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82828"/>
                </a:solidFill>
                <a:latin typeface="Calibri"/>
                <a:cs typeface="Calibri"/>
              </a:rPr>
              <a:t>för</a:t>
            </a:r>
            <a:r>
              <a:rPr dirty="0" sz="1100" spc="-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282828"/>
                </a:solidFill>
                <a:latin typeface="Calibri"/>
                <a:cs typeface="Calibri"/>
              </a:rPr>
              <a:t>varje</a:t>
            </a:r>
            <a:r>
              <a:rPr dirty="0" sz="11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282828"/>
                </a:solidFill>
                <a:latin typeface="Calibri"/>
                <a:cs typeface="Calibri"/>
              </a:rPr>
              <a:t>teamrollkultur</a:t>
            </a:r>
            <a:r>
              <a:rPr dirty="0" sz="1100" spc="-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282828"/>
                </a:solidFill>
                <a:latin typeface="Calibri"/>
                <a:cs typeface="Calibri"/>
              </a:rPr>
              <a:t>och</a:t>
            </a:r>
            <a:r>
              <a:rPr dirty="0" sz="1100" spc="-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282828"/>
                </a:solidFill>
                <a:latin typeface="Calibri"/>
                <a:cs typeface="Calibri"/>
              </a:rPr>
              <a:t>dessa</a:t>
            </a:r>
            <a:r>
              <a:rPr dirty="0" sz="1100" spc="-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282828"/>
                </a:solidFill>
                <a:latin typeface="Calibri"/>
                <a:cs typeface="Calibri"/>
              </a:rPr>
              <a:t>utforskas</a:t>
            </a:r>
            <a:r>
              <a:rPr dirty="0" sz="1100" spc="-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 spc="-10">
                <a:solidFill>
                  <a:srgbClr val="282828"/>
                </a:solidFill>
                <a:latin typeface="Calibri"/>
                <a:cs typeface="Calibri"/>
              </a:rPr>
              <a:t>också.</a:t>
            </a:r>
            <a:endParaRPr sz="1100">
              <a:latin typeface="Calibri"/>
              <a:cs typeface="Calibri"/>
            </a:endParaRPr>
          </a:p>
          <a:p>
            <a:pPr marL="12700" marR="5080">
              <a:lnSpc>
                <a:spcPct val="108300"/>
              </a:lnSpc>
              <a:spcBef>
                <a:spcPts val="595"/>
              </a:spcBef>
            </a:pPr>
            <a:r>
              <a:rPr dirty="0" sz="1100" b="1">
                <a:solidFill>
                  <a:srgbClr val="00843C"/>
                </a:solidFill>
                <a:latin typeface="Palatino Linotype"/>
                <a:cs typeface="Palatino Linotype"/>
              </a:rPr>
              <a:t>T</a:t>
            </a:r>
            <a:r>
              <a:rPr dirty="0" sz="1100" b="1">
                <a:solidFill>
                  <a:srgbClr val="00843C"/>
                </a:solidFill>
                <a:latin typeface="Calibri"/>
                <a:cs typeface="Calibri"/>
              </a:rPr>
              <a:t>eam</a:t>
            </a:r>
            <a:r>
              <a:rPr dirty="0" sz="1100" b="1">
                <a:solidFill>
                  <a:srgbClr val="00843C"/>
                </a:solidFill>
                <a:latin typeface="Palatino Linotype"/>
                <a:cs typeface="Palatino Linotype"/>
              </a:rPr>
              <a:t>et</a:t>
            </a:r>
            <a:r>
              <a:rPr dirty="0" sz="1100" spc="25" b="1">
                <a:solidFill>
                  <a:srgbClr val="00843C"/>
                </a:solidFill>
                <a:latin typeface="Palatino Linotype"/>
                <a:cs typeface="Palatino Linotype"/>
              </a:rPr>
              <a:t> </a:t>
            </a:r>
            <a:r>
              <a:rPr dirty="0" sz="1100" spc="10" b="1">
                <a:solidFill>
                  <a:srgbClr val="00843C"/>
                </a:solidFill>
                <a:latin typeface="Calibri"/>
                <a:cs typeface="Calibri"/>
              </a:rPr>
              <a:t>besitter</a:t>
            </a:r>
            <a:r>
              <a:rPr dirty="0" sz="1100" spc="2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282828"/>
                </a:solidFill>
                <a:latin typeface="Calibri"/>
                <a:cs typeface="Calibri"/>
              </a:rPr>
              <a:t>generellt</a:t>
            </a:r>
            <a:r>
              <a:rPr dirty="0" sz="1100" spc="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282828"/>
                </a:solidFill>
                <a:latin typeface="Calibri"/>
                <a:cs typeface="Calibri"/>
              </a:rPr>
              <a:t>solida</a:t>
            </a:r>
            <a:r>
              <a:rPr dirty="0" sz="1100" spc="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282828"/>
                </a:solidFill>
                <a:latin typeface="Calibri"/>
                <a:cs typeface="Calibri"/>
              </a:rPr>
              <a:t>och</a:t>
            </a:r>
            <a:r>
              <a:rPr dirty="0" sz="1100" spc="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282828"/>
                </a:solidFill>
                <a:latin typeface="Calibri"/>
                <a:cs typeface="Calibri"/>
              </a:rPr>
              <a:t>pålitliga</a:t>
            </a:r>
            <a:r>
              <a:rPr dirty="0" sz="1100" spc="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282828"/>
                </a:solidFill>
                <a:latin typeface="Calibri"/>
                <a:cs typeface="Calibri"/>
              </a:rPr>
              <a:t>egenskaper</a:t>
            </a:r>
            <a:r>
              <a:rPr dirty="0" sz="1100" spc="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282828"/>
                </a:solidFill>
                <a:latin typeface="Calibri"/>
                <a:cs typeface="Calibri"/>
              </a:rPr>
              <a:t>och</a:t>
            </a:r>
            <a:r>
              <a:rPr dirty="0" sz="1100" spc="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 spc="-20">
                <a:solidFill>
                  <a:srgbClr val="282828"/>
                </a:solidFill>
                <a:latin typeface="Calibri"/>
                <a:cs typeface="Calibri"/>
              </a:rPr>
              <a:t>dess</a:t>
            </a:r>
            <a:r>
              <a:rPr dirty="0" sz="1100" spc="-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82828"/>
                </a:solidFill>
                <a:latin typeface="Calibri"/>
                <a:cs typeface="Calibri"/>
              </a:rPr>
              <a:t>medlemmar</a:t>
            </a:r>
            <a:r>
              <a:rPr dirty="0" sz="1100" spc="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82828"/>
                </a:solidFill>
                <a:latin typeface="Calibri"/>
                <a:cs typeface="Calibri"/>
              </a:rPr>
              <a:t>bör</a:t>
            </a:r>
            <a:r>
              <a:rPr dirty="0" sz="1100" spc="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82828"/>
                </a:solidFill>
                <a:latin typeface="Calibri"/>
                <a:cs typeface="Calibri"/>
              </a:rPr>
              <a:t>fungera</a:t>
            </a:r>
            <a:r>
              <a:rPr dirty="0" sz="1100" spc="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82828"/>
                </a:solidFill>
                <a:latin typeface="Calibri"/>
                <a:cs typeface="Calibri"/>
              </a:rPr>
              <a:t>bra</a:t>
            </a:r>
            <a:r>
              <a:rPr dirty="0" sz="1100" spc="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82828"/>
                </a:solidFill>
                <a:latin typeface="Calibri"/>
                <a:cs typeface="Calibri"/>
              </a:rPr>
              <a:t>tillsammans.</a:t>
            </a:r>
            <a:r>
              <a:rPr dirty="0" sz="1100" spc="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 spc="-10">
                <a:solidFill>
                  <a:srgbClr val="282828"/>
                </a:solidFill>
                <a:latin typeface="Calibri"/>
                <a:cs typeface="Calibri"/>
              </a:rPr>
              <a:t>Det</a:t>
            </a:r>
            <a:r>
              <a:rPr dirty="0" sz="1100" spc="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82828"/>
                </a:solidFill>
                <a:latin typeface="Calibri"/>
                <a:cs typeface="Calibri"/>
              </a:rPr>
              <a:t>är</a:t>
            </a:r>
            <a:r>
              <a:rPr dirty="0" sz="1100" spc="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82828"/>
                </a:solidFill>
                <a:latin typeface="Calibri"/>
                <a:cs typeface="Calibri"/>
              </a:rPr>
              <a:t>dock</a:t>
            </a:r>
            <a:r>
              <a:rPr dirty="0" sz="1100" spc="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82828"/>
                </a:solidFill>
                <a:latin typeface="Calibri"/>
                <a:cs typeface="Calibri"/>
              </a:rPr>
              <a:t>mer</a:t>
            </a:r>
            <a:r>
              <a:rPr dirty="0" sz="1100" spc="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82828"/>
                </a:solidFill>
                <a:latin typeface="Calibri"/>
                <a:cs typeface="Calibri"/>
              </a:rPr>
              <a:t>diskutabelt</a:t>
            </a:r>
            <a:r>
              <a:rPr dirty="0" sz="1100" spc="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 spc="-25">
                <a:solidFill>
                  <a:srgbClr val="282828"/>
                </a:solidFill>
                <a:latin typeface="Calibri"/>
                <a:cs typeface="Calibri"/>
              </a:rPr>
              <a:t>om</a:t>
            </a:r>
            <a:r>
              <a:rPr dirty="0" sz="1100" spc="-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82828"/>
                </a:solidFill>
                <a:latin typeface="Calibri"/>
                <a:cs typeface="Calibri"/>
              </a:rPr>
              <a:t>den</a:t>
            </a:r>
            <a:r>
              <a:rPr dirty="0" sz="1100" spc="-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82828"/>
                </a:solidFill>
                <a:latin typeface="Calibri"/>
                <a:cs typeface="Calibri"/>
              </a:rPr>
              <a:t>lätt</a:t>
            </a:r>
            <a:r>
              <a:rPr dirty="0" sz="1100" spc="-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82828"/>
                </a:solidFill>
                <a:latin typeface="Calibri"/>
                <a:cs typeface="Calibri"/>
              </a:rPr>
              <a:t>kan</a:t>
            </a:r>
            <a:r>
              <a:rPr dirty="0" sz="1100" spc="-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82828"/>
                </a:solidFill>
                <a:latin typeface="Calibri"/>
                <a:cs typeface="Calibri"/>
              </a:rPr>
              <a:t>hitta</a:t>
            </a:r>
            <a:r>
              <a:rPr dirty="0" sz="11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82828"/>
                </a:solidFill>
                <a:latin typeface="Calibri"/>
                <a:cs typeface="Calibri"/>
              </a:rPr>
              <a:t>den</a:t>
            </a:r>
            <a:r>
              <a:rPr dirty="0" sz="1100" spc="-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82828"/>
                </a:solidFill>
                <a:latin typeface="Calibri"/>
                <a:cs typeface="Calibri"/>
              </a:rPr>
              <a:t>riktning</a:t>
            </a:r>
            <a:r>
              <a:rPr dirty="0" sz="1100" spc="-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82828"/>
                </a:solidFill>
                <a:latin typeface="Calibri"/>
                <a:cs typeface="Calibri"/>
              </a:rPr>
              <a:t>som</a:t>
            </a:r>
            <a:r>
              <a:rPr dirty="0" sz="1100" spc="-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82828"/>
                </a:solidFill>
                <a:latin typeface="Calibri"/>
                <a:cs typeface="Calibri"/>
              </a:rPr>
              <a:t>den</a:t>
            </a:r>
            <a:r>
              <a:rPr dirty="0" sz="1100" spc="-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82828"/>
                </a:solidFill>
                <a:latin typeface="Calibri"/>
                <a:cs typeface="Calibri"/>
              </a:rPr>
              <a:t>bäst</a:t>
            </a:r>
            <a:r>
              <a:rPr dirty="0" sz="1100" spc="-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82828"/>
                </a:solidFill>
                <a:latin typeface="Calibri"/>
                <a:cs typeface="Calibri"/>
              </a:rPr>
              <a:t>ska</a:t>
            </a:r>
            <a:r>
              <a:rPr dirty="0" sz="1100" spc="-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82828"/>
                </a:solidFill>
                <a:latin typeface="Calibri"/>
                <a:cs typeface="Calibri"/>
              </a:rPr>
              <a:t>färdas.</a:t>
            </a:r>
            <a:r>
              <a:rPr dirty="0" sz="1100" spc="-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82828"/>
                </a:solidFill>
                <a:latin typeface="Calibri"/>
                <a:cs typeface="Calibri"/>
              </a:rPr>
              <a:t>Den</a:t>
            </a:r>
            <a:r>
              <a:rPr dirty="0" sz="1100" spc="-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82828"/>
                </a:solidFill>
                <a:latin typeface="Calibri"/>
                <a:cs typeface="Calibri"/>
              </a:rPr>
              <a:t>frågan</a:t>
            </a:r>
            <a:r>
              <a:rPr dirty="0" sz="1100" spc="-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 spc="-25">
                <a:solidFill>
                  <a:srgbClr val="282828"/>
                </a:solidFill>
                <a:latin typeface="Calibri"/>
                <a:cs typeface="Calibri"/>
              </a:rPr>
              <a:t>kan</a:t>
            </a:r>
            <a:r>
              <a:rPr dirty="0" sz="1100" spc="-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82828"/>
                </a:solidFill>
                <a:latin typeface="Calibri"/>
                <a:cs typeface="Calibri"/>
              </a:rPr>
              <a:t>hanteras</a:t>
            </a:r>
            <a:r>
              <a:rPr dirty="0" sz="1100" spc="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82828"/>
                </a:solidFill>
                <a:latin typeface="Calibri"/>
                <a:cs typeface="Calibri"/>
              </a:rPr>
              <a:t>på</a:t>
            </a:r>
            <a:r>
              <a:rPr dirty="0" sz="11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82828"/>
                </a:solidFill>
                <a:latin typeface="Calibri"/>
                <a:cs typeface="Calibri"/>
              </a:rPr>
              <a:t>två</a:t>
            </a:r>
            <a:r>
              <a:rPr dirty="0" sz="11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82828"/>
                </a:solidFill>
                <a:latin typeface="Calibri"/>
                <a:cs typeface="Calibri"/>
              </a:rPr>
              <a:t>sätt.</a:t>
            </a:r>
            <a:r>
              <a:rPr dirty="0" sz="1100" spc="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 spc="-10">
                <a:solidFill>
                  <a:srgbClr val="282828"/>
                </a:solidFill>
                <a:latin typeface="Calibri"/>
                <a:cs typeface="Calibri"/>
              </a:rPr>
              <a:t>Ett</a:t>
            </a:r>
            <a:r>
              <a:rPr dirty="0" sz="11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82828"/>
                </a:solidFill>
                <a:latin typeface="Calibri"/>
                <a:cs typeface="Calibri"/>
              </a:rPr>
              <a:t>sätt</a:t>
            </a:r>
            <a:r>
              <a:rPr dirty="0" sz="1100" spc="-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82828"/>
                </a:solidFill>
                <a:latin typeface="Calibri"/>
                <a:cs typeface="Calibri"/>
              </a:rPr>
              <a:t>är</a:t>
            </a:r>
            <a:r>
              <a:rPr dirty="0" sz="1100" spc="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 spc="-10">
                <a:solidFill>
                  <a:srgbClr val="282828"/>
                </a:solidFill>
                <a:latin typeface="Calibri"/>
                <a:cs typeface="Calibri"/>
              </a:rPr>
              <a:t>att</a:t>
            </a:r>
            <a:r>
              <a:rPr dirty="0" sz="11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82828"/>
                </a:solidFill>
                <a:latin typeface="Calibri"/>
                <a:cs typeface="Calibri"/>
              </a:rPr>
              <a:t>särskilt</a:t>
            </a:r>
            <a:r>
              <a:rPr dirty="0" sz="11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82828"/>
                </a:solidFill>
                <a:latin typeface="Calibri"/>
                <a:cs typeface="Calibri"/>
              </a:rPr>
              <a:t>uppmärksamma</a:t>
            </a:r>
            <a:r>
              <a:rPr dirty="0" sz="1100" spc="-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82828"/>
                </a:solidFill>
                <a:latin typeface="Calibri"/>
                <a:cs typeface="Calibri"/>
              </a:rPr>
              <a:t>den</a:t>
            </a:r>
            <a:r>
              <a:rPr dirty="0" sz="11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 spc="-10">
                <a:solidFill>
                  <a:srgbClr val="282828"/>
                </a:solidFill>
                <a:latin typeface="Calibri"/>
                <a:cs typeface="Calibri"/>
              </a:rPr>
              <a:t>medlem</a:t>
            </a:r>
            <a:r>
              <a:rPr dirty="0" sz="1100" spc="5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82828"/>
                </a:solidFill>
                <a:latin typeface="Calibri"/>
                <a:cs typeface="Calibri"/>
              </a:rPr>
              <a:t>som</a:t>
            </a:r>
            <a:r>
              <a:rPr dirty="0" sz="1100" spc="-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82828"/>
                </a:solidFill>
                <a:latin typeface="Calibri"/>
                <a:cs typeface="Calibri"/>
              </a:rPr>
              <a:t>bäst</a:t>
            </a:r>
            <a:r>
              <a:rPr dirty="0" sz="1100" spc="-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82828"/>
                </a:solidFill>
                <a:latin typeface="Calibri"/>
                <a:cs typeface="Calibri"/>
              </a:rPr>
              <a:t>kan</a:t>
            </a:r>
            <a:r>
              <a:rPr dirty="0" sz="1100" spc="-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82828"/>
                </a:solidFill>
                <a:latin typeface="Calibri"/>
                <a:cs typeface="Calibri"/>
              </a:rPr>
              <a:t>bidra</a:t>
            </a:r>
            <a:r>
              <a:rPr dirty="0" sz="1100" spc="-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82828"/>
                </a:solidFill>
                <a:latin typeface="Calibri"/>
                <a:cs typeface="Calibri"/>
              </a:rPr>
              <a:t>på</a:t>
            </a:r>
            <a:r>
              <a:rPr dirty="0" sz="1100" spc="-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 spc="-10">
                <a:solidFill>
                  <a:srgbClr val="282828"/>
                </a:solidFill>
                <a:latin typeface="Calibri"/>
                <a:cs typeface="Calibri"/>
              </a:rPr>
              <a:t>detta</a:t>
            </a:r>
            <a:r>
              <a:rPr dirty="0" sz="1100" spc="-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82828"/>
                </a:solidFill>
                <a:latin typeface="Calibri"/>
                <a:cs typeface="Calibri"/>
              </a:rPr>
              <a:t>område.</a:t>
            </a:r>
            <a:r>
              <a:rPr dirty="0" sz="11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82828"/>
                </a:solidFill>
                <a:latin typeface="Calibri"/>
                <a:cs typeface="Calibri"/>
              </a:rPr>
              <a:t>En</a:t>
            </a:r>
            <a:r>
              <a:rPr dirty="0" sz="1100" spc="-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82828"/>
                </a:solidFill>
                <a:latin typeface="Calibri"/>
                <a:cs typeface="Calibri"/>
              </a:rPr>
              <a:t>annan</a:t>
            </a:r>
            <a:r>
              <a:rPr dirty="0" sz="1100" spc="-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82828"/>
                </a:solidFill>
                <a:latin typeface="Calibri"/>
                <a:cs typeface="Calibri"/>
              </a:rPr>
              <a:t>är</a:t>
            </a:r>
            <a:r>
              <a:rPr dirty="0" sz="11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 spc="-10">
                <a:solidFill>
                  <a:srgbClr val="282828"/>
                </a:solidFill>
                <a:latin typeface="Calibri"/>
                <a:cs typeface="Calibri"/>
              </a:rPr>
              <a:t>att</a:t>
            </a:r>
            <a:r>
              <a:rPr dirty="0" sz="1100" spc="-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82828"/>
                </a:solidFill>
                <a:latin typeface="Calibri"/>
                <a:cs typeface="Calibri"/>
              </a:rPr>
              <a:t>ta</a:t>
            </a:r>
            <a:r>
              <a:rPr dirty="0" sz="1100" spc="-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82828"/>
                </a:solidFill>
                <a:latin typeface="Calibri"/>
                <a:cs typeface="Calibri"/>
              </a:rPr>
              <a:t>itu</a:t>
            </a:r>
            <a:r>
              <a:rPr dirty="0" sz="11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82828"/>
                </a:solidFill>
                <a:latin typeface="Calibri"/>
                <a:cs typeface="Calibri"/>
              </a:rPr>
              <a:t>med</a:t>
            </a:r>
            <a:r>
              <a:rPr dirty="0" sz="1100" spc="-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82828"/>
                </a:solidFill>
                <a:latin typeface="Calibri"/>
                <a:cs typeface="Calibri"/>
              </a:rPr>
              <a:t>denna</a:t>
            </a:r>
            <a:r>
              <a:rPr dirty="0" sz="1100" spc="-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 spc="-10">
                <a:solidFill>
                  <a:srgbClr val="282828"/>
                </a:solidFill>
                <a:latin typeface="Calibri"/>
                <a:cs typeface="Calibri"/>
              </a:rPr>
              <a:t>fråga</a:t>
            </a:r>
            <a:r>
              <a:rPr dirty="0" sz="11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82828"/>
                </a:solidFill>
                <a:latin typeface="Calibri"/>
                <a:cs typeface="Calibri"/>
              </a:rPr>
              <a:t>genom</a:t>
            </a:r>
            <a:r>
              <a:rPr dirty="0" sz="1100" spc="3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82828"/>
                </a:solidFill>
                <a:latin typeface="Calibri"/>
                <a:cs typeface="Calibri"/>
              </a:rPr>
              <a:t>öppen</a:t>
            </a:r>
            <a:r>
              <a:rPr dirty="0" sz="1100" spc="4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82828"/>
                </a:solidFill>
                <a:latin typeface="Calibri"/>
                <a:cs typeface="Calibri"/>
              </a:rPr>
              <a:t>debatt</a:t>
            </a:r>
            <a:r>
              <a:rPr dirty="0" sz="1100" spc="4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82828"/>
                </a:solidFill>
                <a:latin typeface="Calibri"/>
                <a:cs typeface="Calibri"/>
              </a:rPr>
              <a:t>och</a:t>
            </a:r>
            <a:r>
              <a:rPr dirty="0" sz="1100" spc="6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82828"/>
                </a:solidFill>
                <a:latin typeface="Calibri"/>
                <a:cs typeface="Calibri"/>
              </a:rPr>
              <a:t>gemensam</a:t>
            </a:r>
            <a:r>
              <a:rPr dirty="0" sz="1100" spc="4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 spc="-10">
                <a:solidFill>
                  <a:srgbClr val="282828"/>
                </a:solidFill>
                <a:latin typeface="Calibri"/>
                <a:cs typeface="Calibri"/>
              </a:rPr>
              <a:t>ansträngning.</a:t>
            </a:r>
            <a:endParaRPr sz="1100">
              <a:latin typeface="Calibri"/>
              <a:cs typeface="Calibri"/>
            </a:endParaRPr>
          </a:p>
          <a:p>
            <a:pPr marL="12700" marR="6985">
              <a:lnSpc>
                <a:spcPct val="108000"/>
              </a:lnSpc>
              <a:spcBef>
                <a:spcPts val="575"/>
              </a:spcBef>
            </a:pPr>
            <a:r>
              <a:rPr dirty="0" sz="1100" spc="20" b="1">
                <a:solidFill>
                  <a:srgbClr val="00843C"/>
                </a:solidFill>
                <a:latin typeface="Calibri"/>
                <a:cs typeface="Calibri"/>
              </a:rPr>
              <a:t>I</a:t>
            </a:r>
            <a:r>
              <a:rPr dirty="0" sz="110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100" spc="20" b="1">
                <a:solidFill>
                  <a:srgbClr val="00843C"/>
                </a:solidFill>
                <a:latin typeface="Calibri"/>
                <a:cs typeface="Calibri"/>
              </a:rPr>
              <a:t>bästa</a:t>
            </a:r>
            <a:r>
              <a:rPr dirty="0" sz="1100" spc="-1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100" spc="20" b="1">
                <a:solidFill>
                  <a:srgbClr val="00843C"/>
                </a:solidFill>
                <a:latin typeface="Calibri"/>
                <a:cs typeface="Calibri"/>
              </a:rPr>
              <a:t>fall</a:t>
            </a:r>
            <a:r>
              <a:rPr dirty="0" sz="1100" spc="-15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100" spc="20" b="1">
                <a:solidFill>
                  <a:srgbClr val="00843C"/>
                </a:solidFill>
                <a:latin typeface="Calibri"/>
                <a:cs typeface="Calibri"/>
              </a:rPr>
              <a:t>kommer</a:t>
            </a:r>
            <a:r>
              <a:rPr dirty="0" sz="1100" spc="1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100" spc="20" b="1">
                <a:solidFill>
                  <a:srgbClr val="00843C"/>
                </a:solidFill>
                <a:latin typeface="Calibri"/>
                <a:cs typeface="Calibri"/>
              </a:rPr>
              <a:t>de</a:t>
            </a:r>
            <a:r>
              <a:rPr dirty="0" sz="1100" spc="20" b="1">
                <a:solidFill>
                  <a:srgbClr val="00843C"/>
                </a:solidFill>
                <a:latin typeface="Palatino Linotype"/>
                <a:cs typeface="Palatino Linotype"/>
              </a:rPr>
              <a:t>tt</a:t>
            </a:r>
            <a:r>
              <a:rPr dirty="0" sz="1100" spc="20" b="1">
                <a:solidFill>
                  <a:srgbClr val="00843C"/>
                </a:solidFill>
                <a:latin typeface="Calibri"/>
                <a:cs typeface="Calibri"/>
              </a:rPr>
              <a:t>a</a:t>
            </a:r>
            <a:r>
              <a:rPr dirty="0" sz="1100" spc="-1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100" spc="20" b="1">
                <a:solidFill>
                  <a:srgbClr val="00843C"/>
                </a:solidFill>
                <a:latin typeface="Calibri"/>
                <a:cs typeface="Calibri"/>
              </a:rPr>
              <a:t>team</a:t>
            </a:r>
            <a:r>
              <a:rPr dirty="0" sz="1100" spc="1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100" spc="20" b="1">
                <a:solidFill>
                  <a:srgbClr val="00843C"/>
                </a:solidFill>
                <a:latin typeface="Calibri"/>
                <a:cs typeface="Calibri"/>
              </a:rPr>
              <a:t>att</a:t>
            </a:r>
            <a:r>
              <a:rPr dirty="0" sz="1100" spc="-15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100" spc="20" b="1">
                <a:solidFill>
                  <a:srgbClr val="00843C"/>
                </a:solidFill>
                <a:latin typeface="Calibri"/>
                <a:cs typeface="Calibri"/>
              </a:rPr>
              <a:t>vara</a:t>
            </a:r>
            <a:r>
              <a:rPr dirty="0" sz="1100" spc="-35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100" spc="20">
                <a:solidFill>
                  <a:srgbClr val="282828"/>
                </a:solidFill>
                <a:latin typeface="Calibri"/>
                <a:cs typeface="Calibri"/>
              </a:rPr>
              <a:t>mycket</a:t>
            </a:r>
            <a:r>
              <a:rPr dirty="0" sz="11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 spc="20">
                <a:solidFill>
                  <a:srgbClr val="282828"/>
                </a:solidFill>
                <a:latin typeface="Calibri"/>
                <a:cs typeface="Calibri"/>
              </a:rPr>
              <a:t>efektiv</a:t>
            </a:r>
            <a:r>
              <a:rPr dirty="0" sz="1100" spc="20">
                <a:solidFill>
                  <a:srgbClr val="282828"/>
                </a:solidFill>
                <a:latin typeface="Palatino Linotype"/>
                <a:cs typeface="Palatino Linotype"/>
              </a:rPr>
              <a:t>t</a:t>
            </a:r>
            <a:r>
              <a:rPr dirty="0" sz="1100">
                <a:solidFill>
                  <a:srgbClr val="282828"/>
                </a:solidFill>
                <a:latin typeface="Palatino Linotype"/>
                <a:cs typeface="Palatino Linotype"/>
              </a:rPr>
              <a:t> </a:t>
            </a:r>
            <a:r>
              <a:rPr dirty="0" sz="1100" spc="10">
                <a:solidFill>
                  <a:srgbClr val="282828"/>
                </a:solidFill>
                <a:latin typeface="Calibri"/>
                <a:cs typeface="Calibri"/>
              </a:rPr>
              <a:t>när</a:t>
            </a:r>
            <a:r>
              <a:rPr dirty="0" sz="1100" spc="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282828"/>
                </a:solidFill>
                <a:latin typeface="Calibri"/>
                <a:cs typeface="Calibri"/>
              </a:rPr>
              <a:t>det</a:t>
            </a:r>
            <a:r>
              <a:rPr dirty="0" sz="1100" spc="-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 spc="20">
                <a:solidFill>
                  <a:srgbClr val="282828"/>
                </a:solidFill>
                <a:latin typeface="Calibri"/>
                <a:cs typeface="Calibri"/>
              </a:rPr>
              <a:t>gäller</a:t>
            </a:r>
            <a:r>
              <a:rPr dirty="0" sz="1100" spc="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 spc="-25">
                <a:solidFill>
                  <a:srgbClr val="282828"/>
                </a:solidFill>
                <a:latin typeface="Calibri"/>
                <a:cs typeface="Calibri"/>
              </a:rPr>
              <a:t>att</a:t>
            </a:r>
            <a:r>
              <a:rPr dirty="0" sz="1100" spc="-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282828"/>
                </a:solidFill>
                <a:latin typeface="Calibri"/>
                <a:cs typeface="Calibri"/>
              </a:rPr>
              <a:t>omsätta</a:t>
            </a:r>
            <a:r>
              <a:rPr dirty="0" sz="1100" spc="-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282828"/>
                </a:solidFill>
                <a:latin typeface="Calibri"/>
                <a:cs typeface="Calibri"/>
              </a:rPr>
              <a:t>överenskomna</a:t>
            </a:r>
            <a:r>
              <a:rPr dirty="0" sz="11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282828"/>
                </a:solidFill>
                <a:latin typeface="Calibri"/>
                <a:cs typeface="Calibri"/>
              </a:rPr>
              <a:t>strategier</a:t>
            </a:r>
            <a:r>
              <a:rPr dirty="0" sz="1100" spc="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282828"/>
                </a:solidFill>
                <a:latin typeface="Calibri"/>
                <a:cs typeface="Calibri"/>
              </a:rPr>
              <a:t>i</a:t>
            </a:r>
            <a:r>
              <a:rPr dirty="0" sz="1100" spc="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282828"/>
                </a:solidFill>
                <a:latin typeface="Calibri"/>
                <a:cs typeface="Calibri"/>
              </a:rPr>
              <a:t>praktiken</a:t>
            </a:r>
            <a:r>
              <a:rPr dirty="0" sz="11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282828"/>
                </a:solidFill>
                <a:latin typeface="Calibri"/>
                <a:cs typeface="Calibri"/>
              </a:rPr>
              <a:t>och</a:t>
            </a:r>
            <a:r>
              <a:rPr dirty="0" sz="1100" spc="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282828"/>
                </a:solidFill>
                <a:latin typeface="Calibri"/>
                <a:cs typeface="Calibri"/>
              </a:rPr>
              <a:t>åstadkomma</a:t>
            </a:r>
            <a:r>
              <a:rPr dirty="0" sz="11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 spc="-25">
                <a:solidFill>
                  <a:srgbClr val="282828"/>
                </a:solidFill>
                <a:latin typeface="Calibri"/>
                <a:cs typeface="Calibri"/>
              </a:rPr>
              <a:t>de</a:t>
            </a:r>
            <a:r>
              <a:rPr dirty="0" sz="1100" spc="5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282828"/>
                </a:solidFill>
                <a:latin typeface="Calibri"/>
                <a:cs typeface="Calibri"/>
              </a:rPr>
              <a:t>önskade</a:t>
            </a:r>
            <a:r>
              <a:rPr dirty="0" sz="1100" spc="-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282828"/>
                </a:solidFill>
                <a:latin typeface="Calibri"/>
                <a:cs typeface="Calibri"/>
              </a:rPr>
              <a:t>resultaten.</a:t>
            </a:r>
            <a:r>
              <a:rPr dirty="0" sz="1100" spc="-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82828"/>
                </a:solidFill>
                <a:latin typeface="Calibri"/>
                <a:cs typeface="Calibri"/>
              </a:rPr>
              <a:t>Det</a:t>
            </a:r>
            <a:r>
              <a:rPr dirty="0" sz="1100" spc="-3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282828"/>
                </a:solidFill>
                <a:latin typeface="Calibri"/>
                <a:cs typeface="Calibri"/>
              </a:rPr>
              <a:t>är</a:t>
            </a:r>
            <a:r>
              <a:rPr dirty="0" sz="1100" spc="-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282828"/>
                </a:solidFill>
                <a:latin typeface="Calibri"/>
                <a:cs typeface="Calibri"/>
              </a:rPr>
              <a:t>troligt</a:t>
            </a:r>
            <a:r>
              <a:rPr dirty="0" sz="1100" spc="-3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282828"/>
                </a:solidFill>
                <a:latin typeface="Calibri"/>
                <a:cs typeface="Calibri"/>
              </a:rPr>
              <a:t>att</a:t>
            </a:r>
            <a:r>
              <a:rPr dirty="0" sz="1100" spc="-3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282828"/>
                </a:solidFill>
                <a:latin typeface="Calibri"/>
                <a:cs typeface="Calibri"/>
              </a:rPr>
              <a:t>de</a:t>
            </a:r>
            <a:r>
              <a:rPr dirty="0" sz="1100" spc="-3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282828"/>
                </a:solidFill>
                <a:latin typeface="Calibri"/>
                <a:cs typeface="Calibri"/>
              </a:rPr>
              <a:t>är</a:t>
            </a:r>
            <a:r>
              <a:rPr dirty="0" sz="1100" spc="-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282828"/>
                </a:solidFill>
                <a:latin typeface="Calibri"/>
                <a:cs typeface="Calibri"/>
              </a:rPr>
              <a:t>självdisciplinerad</a:t>
            </a:r>
            <a:r>
              <a:rPr dirty="0" sz="1100" spc="10">
                <a:solidFill>
                  <a:srgbClr val="282828"/>
                </a:solidFill>
                <a:latin typeface="Palatino Linotype"/>
                <a:cs typeface="Palatino Linotype"/>
              </a:rPr>
              <a:t>e</a:t>
            </a:r>
            <a:r>
              <a:rPr dirty="0" sz="1100" spc="-30">
                <a:solidFill>
                  <a:srgbClr val="282828"/>
                </a:solidFill>
                <a:latin typeface="Palatino Linotype"/>
                <a:cs typeface="Palatino Linotype"/>
              </a:rPr>
              <a:t> </a:t>
            </a:r>
            <a:r>
              <a:rPr dirty="0" sz="1100" spc="-25">
                <a:solidFill>
                  <a:srgbClr val="282828"/>
                </a:solidFill>
                <a:latin typeface="Calibri"/>
                <a:cs typeface="Calibri"/>
              </a:rPr>
              <a:t>och</a:t>
            </a:r>
            <a:r>
              <a:rPr dirty="0" sz="1100" spc="-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 spc="-10">
                <a:solidFill>
                  <a:srgbClr val="282828"/>
                </a:solidFill>
                <a:latin typeface="Calibri"/>
                <a:cs typeface="Calibri"/>
              </a:rPr>
              <a:t>processfokuserad</a:t>
            </a:r>
            <a:r>
              <a:rPr dirty="0" sz="1100" spc="-10">
                <a:solidFill>
                  <a:srgbClr val="282828"/>
                </a:solidFill>
                <a:latin typeface="Palatino Linotype"/>
                <a:cs typeface="Palatino Linotype"/>
              </a:rPr>
              <a:t>e</a:t>
            </a:r>
            <a:r>
              <a:rPr dirty="0" sz="1100" spc="-10">
                <a:solidFill>
                  <a:srgbClr val="282828"/>
                </a:solidFill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  <a:p>
            <a:pPr algn="just" marL="12700" marR="5080">
              <a:lnSpc>
                <a:spcPct val="108900"/>
              </a:lnSpc>
              <a:spcBef>
                <a:spcPts val="590"/>
              </a:spcBef>
            </a:pPr>
            <a:r>
              <a:rPr dirty="0" sz="1100" b="1">
                <a:solidFill>
                  <a:srgbClr val="00843C"/>
                </a:solidFill>
                <a:latin typeface="Calibri"/>
                <a:cs typeface="Calibri"/>
              </a:rPr>
              <a:t>I</a:t>
            </a:r>
            <a:r>
              <a:rPr dirty="0" sz="1100" spc="11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100" b="1">
                <a:solidFill>
                  <a:srgbClr val="00843C"/>
                </a:solidFill>
                <a:latin typeface="Calibri"/>
                <a:cs typeface="Calibri"/>
              </a:rPr>
              <a:t>värsta</a:t>
            </a:r>
            <a:r>
              <a:rPr dirty="0" sz="1100" spc="11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100" b="1">
                <a:solidFill>
                  <a:srgbClr val="00843C"/>
                </a:solidFill>
                <a:latin typeface="Calibri"/>
                <a:cs typeface="Calibri"/>
              </a:rPr>
              <a:t>fall</a:t>
            </a:r>
            <a:r>
              <a:rPr dirty="0" sz="1100" spc="11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100" b="1">
                <a:solidFill>
                  <a:srgbClr val="00843C"/>
                </a:solidFill>
                <a:latin typeface="Calibri"/>
                <a:cs typeface="Calibri"/>
              </a:rPr>
              <a:t>kan</a:t>
            </a:r>
            <a:r>
              <a:rPr dirty="0" sz="1100" spc="11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100" b="1">
                <a:solidFill>
                  <a:srgbClr val="00843C"/>
                </a:solidFill>
                <a:latin typeface="Calibri"/>
                <a:cs typeface="Calibri"/>
              </a:rPr>
              <a:t>det</a:t>
            </a:r>
            <a:r>
              <a:rPr dirty="0" sz="1100" spc="11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100" b="1">
                <a:solidFill>
                  <a:srgbClr val="00843C"/>
                </a:solidFill>
                <a:latin typeface="Calibri"/>
                <a:cs typeface="Calibri"/>
              </a:rPr>
              <a:t>här</a:t>
            </a:r>
            <a:r>
              <a:rPr dirty="0" sz="1100" spc="11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100" b="1">
                <a:solidFill>
                  <a:srgbClr val="00843C"/>
                </a:solidFill>
                <a:latin typeface="Calibri"/>
                <a:cs typeface="Calibri"/>
              </a:rPr>
              <a:t>team</a:t>
            </a:r>
            <a:r>
              <a:rPr dirty="0" sz="1100" b="1">
                <a:solidFill>
                  <a:srgbClr val="00843C"/>
                </a:solidFill>
                <a:latin typeface="Palatino Linotype"/>
                <a:cs typeface="Palatino Linotype"/>
              </a:rPr>
              <a:t>et</a:t>
            </a:r>
            <a:r>
              <a:rPr dirty="0" sz="1100" spc="114" b="1">
                <a:solidFill>
                  <a:srgbClr val="00843C"/>
                </a:solidFill>
                <a:latin typeface="Palatino Linotype"/>
                <a:cs typeface="Palatino Linotype"/>
              </a:rPr>
              <a:t> </a:t>
            </a:r>
            <a:r>
              <a:rPr dirty="0" sz="1100">
                <a:solidFill>
                  <a:srgbClr val="282828"/>
                </a:solidFill>
                <a:latin typeface="Calibri"/>
                <a:cs typeface="Calibri"/>
              </a:rPr>
              <a:t>sakna</a:t>
            </a:r>
            <a:r>
              <a:rPr dirty="0" sz="1100" spc="1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 spc="-50">
                <a:solidFill>
                  <a:srgbClr val="282828"/>
                </a:solidFill>
                <a:latin typeface="Palatino Linotype"/>
                <a:cs typeface="Palatino Linotype"/>
              </a:rPr>
              <a:t>individer</a:t>
            </a:r>
            <a:r>
              <a:rPr dirty="0" sz="1100" spc="110">
                <a:solidFill>
                  <a:srgbClr val="282828"/>
                </a:solidFill>
                <a:latin typeface="Palatino Linotype"/>
                <a:cs typeface="Palatino Linotype"/>
              </a:rPr>
              <a:t> </a:t>
            </a:r>
            <a:r>
              <a:rPr dirty="0" sz="1100" spc="-35">
                <a:solidFill>
                  <a:srgbClr val="282828"/>
                </a:solidFill>
                <a:latin typeface="Palatino Linotype"/>
                <a:cs typeface="Palatino Linotype"/>
              </a:rPr>
              <a:t>som</a:t>
            </a:r>
            <a:r>
              <a:rPr dirty="0" sz="1100" spc="150">
                <a:solidFill>
                  <a:srgbClr val="282828"/>
                </a:solidFill>
                <a:latin typeface="Palatino Linotype"/>
                <a:cs typeface="Palatino Linotype"/>
              </a:rPr>
              <a:t> </a:t>
            </a:r>
            <a:r>
              <a:rPr dirty="0" sz="1100" spc="-35">
                <a:solidFill>
                  <a:srgbClr val="282828"/>
                </a:solidFill>
                <a:latin typeface="Palatino Linotype"/>
                <a:cs typeface="Palatino Linotype"/>
              </a:rPr>
              <a:t>kan</a:t>
            </a:r>
            <a:r>
              <a:rPr dirty="0" sz="1100" spc="145">
                <a:solidFill>
                  <a:srgbClr val="282828"/>
                </a:solidFill>
                <a:latin typeface="Palatino Linotype"/>
                <a:cs typeface="Palatino Linotype"/>
              </a:rPr>
              <a:t> </a:t>
            </a:r>
            <a:r>
              <a:rPr dirty="0" sz="1100">
                <a:solidFill>
                  <a:srgbClr val="282828"/>
                </a:solidFill>
                <a:latin typeface="Calibri"/>
                <a:cs typeface="Calibri"/>
              </a:rPr>
              <a:t>komma</a:t>
            </a:r>
            <a:r>
              <a:rPr dirty="0" sz="1100" spc="114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82828"/>
                </a:solidFill>
                <a:latin typeface="Calibri"/>
                <a:cs typeface="Calibri"/>
              </a:rPr>
              <a:t>på</a:t>
            </a:r>
            <a:r>
              <a:rPr dirty="0" sz="1100" spc="1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 spc="-20">
                <a:solidFill>
                  <a:srgbClr val="282828"/>
                </a:solidFill>
                <a:latin typeface="Calibri"/>
                <a:cs typeface="Calibri"/>
              </a:rPr>
              <a:t>helt</a:t>
            </a:r>
            <a:r>
              <a:rPr dirty="0" sz="1100" spc="-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82828"/>
                </a:solidFill>
                <a:latin typeface="Calibri"/>
                <a:cs typeface="Calibri"/>
              </a:rPr>
              <a:t>nya</a:t>
            </a:r>
            <a:r>
              <a:rPr dirty="0" sz="1100" spc="2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82828"/>
                </a:solidFill>
                <a:latin typeface="Calibri"/>
                <a:cs typeface="Calibri"/>
              </a:rPr>
              <a:t>idéer</a:t>
            </a:r>
            <a:r>
              <a:rPr dirty="0" sz="1100" spc="204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82828"/>
                </a:solidFill>
                <a:latin typeface="Calibri"/>
                <a:cs typeface="Calibri"/>
              </a:rPr>
              <a:t>och</a:t>
            </a:r>
            <a:r>
              <a:rPr dirty="0" sz="1100" spc="204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82828"/>
                </a:solidFill>
                <a:latin typeface="Calibri"/>
                <a:cs typeface="Calibri"/>
              </a:rPr>
              <a:t>strategier.</a:t>
            </a:r>
            <a:r>
              <a:rPr dirty="0" sz="1100" spc="204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82828"/>
                </a:solidFill>
                <a:latin typeface="Calibri"/>
                <a:cs typeface="Calibri"/>
              </a:rPr>
              <a:t>Om</a:t>
            </a:r>
            <a:r>
              <a:rPr dirty="0" sz="1100" spc="204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82828"/>
                </a:solidFill>
                <a:latin typeface="Calibri"/>
                <a:cs typeface="Calibri"/>
              </a:rPr>
              <a:t>detta</a:t>
            </a:r>
            <a:r>
              <a:rPr dirty="0" sz="1100" spc="204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82828"/>
                </a:solidFill>
                <a:latin typeface="Calibri"/>
                <a:cs typeface="Calibri"/>
              </a:rPr>
              <a:t>spelar</a:t>
            </a:r>
            <a:r>
              <a:rPr dirty="0" sz="1100" spc="204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82828"/>
                </a:solidFill>
                <a:latin typeface="Calibri"/>
                <a:cs typeface="Calibri"/>
              </a:rPr>
              <a:t>någon</a:t>
            </a:r>
            <a:r>
              <a:rPr dirty="0" sz="1100" spc="204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82828"/>
                </a:solidFill>
                <a:latin typeface="Calibri"/>
                <a:cs typeface="Calibri"/>
              </a:rPr>
              <a:t>roll</a:t>
            </a:r>
            <a:r>
              <a:rPr dirty="0" sz="1100" spc="204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82828"/>
                </a:solidFill>
                <a:latin typeface="Calibri"/>
                <a:cs typeface="Calibri"/>
              </a:rPr>
              <a:t>eller</a:t>
            </a:r>
            <a:r>
              <a:rPr dirty="0" sz="1100" spc="204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82828"/>
                </a:solidFill>
                <a:latin typeface="Calibri"/>
                <a:cs typeface="Calibri"/>
              </a:rPr>
              <a:t>inte</a:t>
            </a:r>
            <a:r>
              <a:rPr dirty="0" sz="1100" spc="204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82828"/>
                </a:solidFill>
                <a:latin typeface="Calibri"/>
                <a:cs typeface="Calibri"/>
              </a:rPr>
              <a:t>beror</a:t>
            </a:r>
            <a:r>
              <a:rPr dirty="0" sz="1100" spc="204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 spc="-25">
                <a:solidFill>
                  <a:srgbClr val="282828"/>
                </a:solidFill>
                <a:latin typeface="Calibri"/>
                <a:cs typeface="Calibri"/>
              </a:rPr>
              <a:t>på</a:t>
            </a:r>
            <a:r>
              <a:rPr dirty="0" sz="1100" spc="-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82828"/>
                </a:solidFill>
                <a:latin typeface="Calibri"/>
                <a:cs typeface="Calibri"/>
              </a:rPr>
              <a:t>primära</a:t>
            </a:r>
            <a:r>
              <a:rPr dirty="0" sz="1100" spc="4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82828"/>
                </a:solidFill>
                <a:latin typeface="Calibri"/>
                <a:cs typeface="Calibri"/>
              </a:rPr>
              <a:t>mål</a:t>
            </a:r>
            <a:r>
              <a:rPr dirty="0" sz="1100" spc="4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282828"/>
                </a:solidFill>
                <a:latin typeface="Calibri"/>
                <a:cs typeface="Calibri"/>
              </a:rPr>
              <a:t>och</a:t>
            </a:r>
            <a:r>
              <a:rPr dirty="0" sz="1100" spc="4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 spc="50">
                <a:solidFill>
                  <a:srgbClr val="282828"/>
                </a:solidFill>
                <a:latin typeface="Calibri"/>
                <a:cs typeface="Calibri"/>
              </a:rPr>
              <a:t>syfen.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8" name="object 48" descr=""/>
          <p:cNvSpPr txBox="1"/>
          <p:nvPr/>
        </p:nvSpPr>
        <p:spPr>
          <a:xfrm>
            <a:off x="5752465" y="6155054"/>
            <a:ext cx="205104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solidFill>
                  <a:srgbClr val="282828"/>
                </a:solidFill>
                <a:latin typeface="Calibri"/>
                <a:cs typeface="Calibri"/>
              </a:rPr>
              <a:t>IMP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9" name="object 49" descr=""/>
          <p:cNvSpPr txBox="1"/>
          <p:nvPr/>
        </p:nvSpPr>
        <p:spPr>
          <a:xfrm>
            <a:off x="6274434" y="6155054"/>
            <a:ext cx="17589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solidFill>
                  <a:srgbClr val="282828"/>
                </a:solidFill>
                <a:latin typeface="Calibri"/>
                <a:cs typeface="Calibri"/>
              </a:rPr>
              <a:t>TW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0" name="object 50" descr=""/>
          <p:cNvSpPr txBox="1"/>
          <p:nvPr/>
        </p:nvSpPr>
        <p:spPr>
          <a:xfrm>
            <a:off x="7788909" y="6155054"/>
            <a:ext cx="16954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solidFill>
                  <a:srgbClr val="282828"/>
                </a:solidFill>
                <a:latin typeface="Calibri"/>
                <a:cs typeface="Calibri"/>
              </a:rPr>
              <a:t>ME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1" name="object 51" descr=""/>
          <p:cNvSpPr txBox="1"/>
          <p:nvPr/>
        </p:nvSpPr>
        <p:spPr>
          <a:xfrm>
            <a:off x="9317355" y="6155054"/>
            <a:ext cx="16129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solidFill>
                  <a:srgbClr val="282828"/>
                </a:solidFill>
                <a:latin typeface="Calibri"/>
                <a:cs typeface="Calibri"/>
              </a:rPr>
              <a:t>SH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2" name="object 52" descr=""/>
          <p:cNvSpPr txBox="1"/>
          <p:nvPr/>
        </p:nvSpPr>
        <p:spPr>
          <a:xfrm>
            <a:off x="9833609" y="6155054"/>
            <a:ext cx="14541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solidFill>
                  <a:srgbClr val="282828"/>
                </a:solidFill>
                <a:latin typeface="Calibri"/>
                <a:cs typeface="Calibri"/>
              </a:rPr>
              <a:t>PL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3" name="object 53" descr=""/>
          <p:cNvSpPr txBox="1"/>
          <p:nvPr/>
        </p:nvSpPr>
        <p:spPr>
          <a:xfrm>
            <a:off x="8814434" y="6155054"/>
            <a:ext cx="15113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25">
                <a:solidFill>
                  <a:srgbClr val="282828"/>
                </a:solidFill>
                <a:latin typeface="Calibri"/>
                <a:cs typeface="Calibri"/>
              </a:rPr>
              <a:t>SP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4" name="object 54" descr=""/>
          <p:cNvSpPr txBox="1"/>
          <p:nvPr/>
        </p:nvSpPr>
        <p:spPr>
          <a:xfrm>
            <a:off x="8308340" y="6155054"/>
            <a:ext cx="14732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solidFill>
                  <a:srgbClr val="282828"/>
                </a:solidFill>
                <a:latin typeface="Calibri"/>
                <a:cs typeface="Calibri"/>
              </a:rPr>
              <a:t>CF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5" name="object 55" descr=""/>
          <p:cNvSpPr txBox="1"/>
          <p:nvPr/>
        </p:nvSpPr>
        <p:spPr>
          <a:xfrm>
            <a:off x="7284084" y="6155054"/>
            <a:ext cx="16383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solidFill>
                  <a:srgbClr val="282828"/>
                </a:solidFill>
                <a:latin typeface="Calibri"/>
                <a:cs typeface="Calibri"/>
              </a:rPr>
              <a:t>CO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6" name="object 56" descr=""/>
          <p:cNvSpPr txBox="1"/>
          <p:nvPr/>
        </p:nvSpPr>
        <p:spPr>
          <a:xfrm>
            <a:off x="6809740" y="6155054"/>
            <a:ext cx="1206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solidFill>
                  <a:srgbClr val="282828"/>
                </a:solidFill>
                <a:latin typeface="Calibri"/>
                <a:cs typeface="Calibri"/>
              </a:rPr>
              <a:t>RI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7" name="object 57" descr=""/>
          <p:cNvSpPr txBox="1"/>
          <p:nvPr/>
        </p:nvSpPr>
        <p:spPr>
          <a:xfrm>
            <a:off x="9954259" y="7165975"/>
            <a:ext cx="29019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10">
                <a:solidFill>
                  <a:srgbClr val="282828"/>
                </a:solidFill>
                <a:latin typeface="Calibri"/>
                <a:cs typeface="Calibri"/>
              </a:rPr>
              <a:t>10/12</a:t>
            </a:r>
            <a:endParaRPr sz="900">
              <a:latin typeface="Calibri"/>
              <a:cs typeface="Calibri"/>
            </a:endParaRPr>
          </a:p>
        </p:txBody>
      </p:sp>
      <p:pic>
        <p:nvPicPr>
          <p:cNvPr id="58" name="object 58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09600" y="7175500"/>
            <a:ext cx="585469" cy="125729"/>
          </a:xfrm>
          <a:prstGeom prst="rect">
            <a:avLst/>
          </a:prstGeom>
        </p:spPr>
      </p:pic>
      <p:sp>
        <p:nvSpPr>
          <p:cNvPr id="59" name="object 59" descr=""/>
          <p:cNvSpPr txBox="1"/>
          <p:nvPr/>
        </p:nvSpPr>
        <p:spPr>
          <a:xfrm>
            <a:off x="478155" y="6665469"/>
            <a:ext cx="979169" cy="663575"/>
          </a:xfrm>
          <a:prstGeom prst="rect">
            <a:avLst/>
          </a:prstGeom>
        </p:spPr>
        <p:txBody>
          <a:bodyPr wrap="square" lIns="0" tIns="55880" rIns="0" bIns="0" rtlCol="0" vert="horz">
            <a:spAutoFit/>
          </a:bodyPr>
          <a:lstStyle/>
          <a:p>
            <a:pPr algn="ctr" marL="7620">
              <a:lnSpc>
                <a:spcPct val="100000"/>
              </a:lnSpc>
              <a:spcBef>
                <a:spcPts val="440"/>
              </a:spcBef>
            </a:pPr>
            <a:r>
              <a:rPr dirty="0" sz="900" spc="-25" b="1">
                <a:solidFill>
                  <a:srgbClr val="FFFFFF"/>
                </a:solidFill>
                <a:latin typeface="Calibri"/>
                <a:cs typeface="Calibri"/>
              </a:rPr>
              <a:t>RI</a:t>
            </a:r>
            <a:endParaRPr sz="900">
              <a:latin typeface="Calibri"/>
              <a:cs typeface="Calibri"/>
            </a:endParaRPr>
          </a:p>
          <a:p>
            <a:pPr algn="ctr" marR="1905">
              <a:lnSpc>
                <a:spcPct val="100000"/>
              </a:lnSpc>
              <a:spcBef>
                <a:spcPts val="310"/>
              </a:spcBef>
            </a:pPr>
            <a:r>
              <a:rPr dirty="0" sz="800">
                <a:solidFill>
                  <a:srgbClr val="9F316D"/>
                </a:solidFill>
                <a:latin typeface="Calibri"/>
                <a:cs typeface="Calibri"/>
              </a:rPr>
              <a:t>Resource</a:t>
            </a:r>
            <a:r>
              <a:rPr dirty="0" sz="800" spc="-15">
                <a:solidFill>
                  <a:srgbClr val="9F316D"/>
                </a:solidFill>
                <a:latin typeface="Times New Roman"/>
                <a:cs typeface="Times New Roman"/>
              </a:rPr>
              <a:t> </a:t>
            </a:r>
            <a:r>
              <a:rPr dirty="0" sz="800" spc="-10">
                <a:solidFill>
                  <a:srgbClr val="9F316D"/>
                </a:solidFill>
                <a:latin typeface="Calibri"/>
                <a:cs typeface="Calibri"/>
              </a:rPr>
              <a:t>Investigator</a:t>
            </a:r>
            <a:endParaRPr sz="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tabLst>
                <a:tab pos="727710" algn="l"/>
              </a:tabLst>
            </a:pPr>
            <a:r>
              <a:rPr dirty="0" sz="900" spc="-50">
                <a:solidFill>
                  <a:srgbClr val="282828"/>
                </a:solidFill>
                <a:latin typeface="Calibri"/>
                <a:cs typeface="Calibri"/>
              </a:rPr>
              <a:t>©</a:t>
            </a:r>
            <a:r>
              <a:rPr dirty="0" sz="900">
                <a:solidFill>
                  <a:srgbClr val="282828"/>
                </a:solidFill>
                <a:latin typeface="Times New Roman"/>
                <a:cs typeface="Times New Roman"/>
              </a:rPr>
              <a:t>	</a:t>
            </a:r>
            <a:r>
              <a:rPr dirty="0" sz="900" spc="-20">
                <a:solidFill>
                  <a:srgbClr val="282828"/>
                </a:solidFill>
                <a:latin typeface="Calibri"/>
                <a:cs typeface="Calibri"/>
              </a:rPr>
              <a:t>2023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0" name="object 60" descr=""/>
          <p:cNvSpPr txBox="1"/>
          <p:nvPr/>
        </p:nvSpPr>
        <p:spPr>
          <a:xfrm>
            <a:off x="1774825" y="6665469"/>
            <a:ext cx="557530" cy="367665"/>
          </a:xfrm>
          <a:prstGeom prst="rect">
            <a:avLst/>
          </a:prstGeom>
        </p:spPr>
        <p:txBody>
          <a:bodyPr wrap="square" lIns="0" tIns="5588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40"/>
              </a:spcBef>
            </a:pPr>
            <a:r>
              <a:rPr dirty="0" sz="900" spc="-25" b="1">
                <a:solidFill>
                  <a:srgbClr val="FFFFFF"/>
                </a:solidFill>
                <a:latin typeface="Calibri"/>
                <a:cs typeface="Calibri"/>
              </a:rPr>
              <a:t>TW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10"/>
              </a:spcBef>
            </a:pPr>
            <a:r>
              <a:rPr dirty="0" sz="800" spc="-10">
                <a:solidFill>
                  <a:srgbClr val="9BB837"/>
                </a:solidFill>
                <a:latin typeface="Calibri"/>
                <a:cs typeface="Calibri"/>
              </a:rPr>
              <a:t>Teamworker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1" name="object 61" descr=""/>
          <p:cNvSpPr txBox="1"/>
          <p:nvPr/>
        </p:nvSpPr>
        <p:spPr>
          <a:xfrm>
            <a:off x="2869564" y="6665469"/>
            <a:ext cx="538480" cy="367665"/>
          </a:xfrm>
          <a:prstGeom prst="rect">
            <a:avLst/>
          </a:prstGeom>
        </p:spPr>
        <p:txBody>
          <a:bodyPr wrap="square" lIns="0" tIns="5588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40"/>
              </a:spcBef>
            </a:pPr>
            <a:r>
              <a:rPr dirty="0" sz="900" spc="-25" b="1">
                <a:solidFill>
                  <a:srgbClr val="FFFFFF"/>
                </a:solidFill>
                <a:latin typeface="Calibri"/>
                <a:cs typeface="Calibri"/>
              </a:rPr>
              <a:t>CO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10"/>
              </a:spcBef>
            </a:pPr>
            <a:r>
              <a:rPr dirty="0" sz="800" spc="-10">
                <a:solidFill>
                  <a:srgbClr val="4A95D2"/>
                </a:solidFill>
                <a:latin typeface="Calibri"/>
                <a:cs typeface="Calibri"/>
              </a:rPr>
              <a:t>Coordinator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2" name="object 62" descr=""/>
          <p:cNvSpPr txBox="1"/>
          <p:nvPr/>
        </p:nvSpPr>
        <p:spPr>
          <a:xfrm>
            <a:off x="4958715" y="6665469"/>
            <a:ext cx="784225" cy="367665"/>
          </a:xfrm>
          <a:prstGeom prst="rect">
            <a:avLst/>
          </a:prstGeom>
        </p:spPr>
        <p:txBody>
          <a:bodyPr wrap="square" lIns="0" tIns="55880" rIns="0" bIns="0" rtlCol="0" vert="horz">
            <a:spAutoFit/>
          </a:bodyPr>
          <a:lstStyle/>
          <a:p>
            <a:pPr algn="ctr" marR="11430">
              <a:lnSpc>
                <a:spcPct val="100000"/>
              </a:lnSpc>
              <a:spcBef>
                <a:spcPts val="440"/>
              </a:spcBef>
            </a:pPr>
            <a:r>
              <a:rPr dirty="0" sz="900" spc="-25" b="1">
                <a:solidFill>
                  <a:srgbClr val="FFFFFF"/>
                </a:solidFill>
                <a:latin typeface="Calibri"/>
                <a:cs typeface="Calibri"/>
              </a:rPr>
              <a:t>ME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10"/>
              </a:spcBef>
            </a:pPr>
            <a:r>
              <a:rPr dirty="0" sz="800" spc="-10">
                <a:solidFill>
                  <a:srgbClr val="A49B95"/>
                </a:solidFill>
                <a:latin typeface="Calibri"/>
                <a:cs typeface="Calibri"/>
              </a:rPr>
              <a:t>Monitor</a:t>
            </a:r>
            <a:r>
              <a:rPr dirty="0" sz="800" spc="-50">
                <a:solidFill>
                  <a:srgbClr val="A49B95"/>
                </a:solidFill>
                <a:latin typeface="Times New Roman"/>
                <a:cs typeface="Times New Roman"/>
              </a:rPr>
              <a:t> </a:t>
            </a:r>
            <a:r>
              <a:rPr dirty="0" sz="800" spc="-10">
                <a:solidFill>
                  <a:srgbClr val="A49B95"/>
                </a:solidFill>
                <a:latin typeface="Calibri"/>
                <a:cs typeface="Calibri"/>
              </a:rPr>
              <a:t>Evaluator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3" name="object 63" descr=""/>
          <p:cNvSpPr txBox="1"/>
          <p:nvPr/>
        </p:nvSpPr>
        <p:spPr>
          <a:xfrm>
            <a:off x="6223634" y="6665469"/>
            <a:ext cx="436880" cy="367665"/>
          </a:xfrm>
          <a:prstGeom prst="rect">
            <a:avLst/>
          </a:prstGeom>
        </p:spPr>
        <p:txBody>
          <a:bodyPr wrap="square" lIns="0" tIns="55880" rIns="0" bIns="0" rtlCol="0" vert="horz">
            <a:spAutoFit/>
          </a:bodyPr>
          <a:lstStyle/>
          <a:p>
            <a:pPr algn="ctr" marL="32384">
              <a:lnSpc>
                <a:spcPct val="100000"/>
              </a:lnSpc>
              <a:spcBef>
                <a:spcPts val="440"/>
              </a:spcBef>
            </a:pPr>
            <a:r>
              <a:rPr dirty="0" sz="900" spc="40" b="1">
                <a:solidFill>
                  <a:srgbClr val="FFFFFF"/>
                </a:solidFill>
                <a:latin typeface="Calibri"/>
                <a:cs typeface="Calibri"/>
              </a:rPr>
              <a:t>SP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10"/>
              </a:spcBef>
            </a:pPr>
            <a:r>
              <a:rPr dirty="0" sz="800" spc="-10">
                <a:solidFill>
                  <a:srgbClr val="B4AA69"/>
                </a:solidFill>
                <a:latin typeface="Calibri"/>
                <a:cs typeface="Calibri"/>
              </a:rPr>
              <a:t>Specialist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4" name="object 64" descr=""/>
          <p:cNvSpPr txBox="1"/>
          <p:nvPr/>
        </p:nvSpPr>
        <p:spPr>
          <a:xfrm>
            <a:off x="7382509" y="6665469"/>
            <a:ext cx="328930" cy="367665"/>
          </a:xfrm>
          <a:prstGeom prst="rect">
            <a:avLst/>
          </a:prstGeom>
        </p:spPr>
        <p:txBody>
          <a:bodyPr wrap="square" lIns="0" tIns="55880" rIns="0" bIns="0" rtlCol="0" vert="horz">
            <a:spAutoFit/>
          </a:bodyPr>
          <a:lstStyle/>
          <a:p>
            <a:pPr algn="ctr" marR="10795">
              <a:lnSpc>
                <a:spcPct val="100000"/>
              </a:lnSpc>
              <a:spcBef>
                <a:spcPts val="440"/>
              </a:spcBef>
            </a:pPr>
            <a:r>
              <a:rPr dirty="0" sz="900" spc="30" b="1">
                <a:solidFill>
                  <a:srgbClr val="FFFFFF"/>
                </a:solidFill>
                <a:latin typeface="Calibri"/>
                <a:cs typeface="Calibri"/>
              </a:rPr>
              <a:t>SH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10"/>
              </a:spcBef>
            </a:pPr>
            <a:r>
              <a:rPr dirty="0" sz="800" spc="-10">
                <a:solidFill>
                  <a:srgbClr val="B42C22"/>
                </a:solidFill>
                <a:latin typeface="Calibri"/>
                <a:cs typeface="Calibri"/>
              </a:rPr>
              <a:t>Shaper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5" name="object 65" descr=""/>
          <p:cNvSpPr txBox="1"/>
          <p:nvPr/>
        </p:nvSpPr>
        <p:spPr>
          <a:xfrm>
            <a:off x="4105909" y="6665469"/>
            <a:ext cx="252729" cy="367665"/>
          </a:xfrm>
          <a:prstGeom prst="rect">
            <a:avLst/>
          </a:prstGeom>
        </p:spPr>
        <p:txBody>
          <a:bodyPr wrap="square" lIns="0" tIns="55880" rIns="0" bIns="0" rtlCol="0" vert="horz">
            <a:spAutoFit/>
          </a:bodyPr>
          <a:lstStyle/>
          <a:p>
            <a:pPr algn="ctr" marL="32384">
              <a:lnSpc>
                <a:spcPct val="100000"/>
              </a:lnSpc>
              <a:spcBef>
                <a:spcPts val="440"/>
              </a:spcBef>
            </a:pPr>
            <a:r>
              <a:rPr dirty="0" sz="900" spc="45" b="1">
                <a:solidFill>
                  <a:srgbClr val="FFFFFF"/>
                </a:solidFill>
                <a:latin typeface="Calibri"/>
                <a:cs typeface="Calibri"/>
              </a:rPr>
              <a:t>PL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10"/>
              </a:spcBef>
            </a:pPr>
            <a:r>
              <a:rPr dirty="0" sz="800" spc="-10">
                <a:solidFill>
                  <a:srgbClr val="F9D237"/>
                </a:solidFill>
                <a:latin typeface="Calibri"/>
                <a:cs typeface="Calibri"/>
              </a:rPr>
              <a:t>Plant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6" name="object 66" descr=""/>
          <p:cNvSpPr txBox="1"/>
          <p:nvPr/>
        </p:nvSpPr>
        <p:spPr>
          <a:xfrm>
            <a:off x="8344534" y="6656054"/>
            <a:ext cx="582930" cy="377190"/>
          </a:xfrm>
          <a:prstGeom prst="rect">
            <a:avLst/>
          </a:prstGeom>
        </p:spPr>
        <p:txBody>
          <a:bodyPr wrap="square" lIns="0" tIns="6096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80"/>
              </a:spcBef>
            </a:pPr>
            <a:r>
              <a:rPr dirty="0" sz="900" spc="-25" b="1">
                <a:solidFill>
                  <a:srgbClr val="FFFFFF"/>
                </a:solidFill>
                <a:latin typeface="Calibri"/>
                <a:cs typeface="Calibri"/>
              </a:rPr>
              <a:t>IMP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45"/>
              </a:spcBef>
            </a:pPr>
            <a:r>
              <a:rPr dirty="0" sz="800" spc="-10">
                <a:solidFill>
                  <a:srgbClr val="00699F"/>
                </a:solidFill>
                <a:latin typeface="Calibri"/>
                <a:cs typeface="Calibri"/>
              </a:rPr>
              <a:t>Implementer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7" name="object 67" descr=""/>
          <p:cNvSpPr txBox="1"/>
          <p:nvPr/>
        </p:nvSpPr>
        <p:spPr>
          <a:xfrm>
            <a:off x="9316084" y="6665469"/>
            <a:ext cx="831215" cy="367665"/>
          </a:xfrm>
          <a:prstGeom prst="rect">
            <a:avLst/>
          </a:prstGeom>
        </p:spPr>
        <p:txBody>
          <a:bodyPr wrap="square" lIns="0" tIns="55880" rIns="0" bIns="0" rtlCol="0" vert="horz">
            <a:spAutoFit/>
          </a:bodyPr>
          <a:lstStyle/>
          <a:p>
            <a:pPr algn="ctr" marR="22860">
              <a:lnSpc>
                <a:spcPct val="100000"/>
              </a:lnSpc>
              <a:spcBef>
                <a:spcPts val="440"/>
              </a:spcBef>
            </a:pPr>
            <a:r>
              <a:rPr dirty="0" sz="900" spc="25" b="1">
                <a:solidFill>
                  <a:srgbClr val="FFFFFF"/>
                </a:solidFill>
                <a:latin typeface="Calibri"/>
                <a:cs typeface="Calibri"/>
              </a:rPr>
              <a:t>CF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10"/>
              </a:spcBef>
            </a:pPr>
            <a:r>
              <a:rPr dirty="0" sz="800">
                <a:solidFill>
                  <a:srgbClr val="864A31"/>
                </a:solidFill>
                <a:latin typeface="Calibri"/>
                <a:cs typeface="Calibri"/>
              </a:rPr>
              <a:t>Completer</a:t>
            </a:r>
            <a:r>
              <a:rPr dirty="0" sz="800" spc="20">
                <a:solidFill>
                  <a:srgbClr val="864A31"/>
                </a:solidFill>
                <a:latin typeface="Times New Roman"/>
                <a:cs typeface="Times New Roman"/>
              </a:rPr>
              <a:t> </a:t>
            </a:r>
            <a:r>
              <a:rPr dirty="0" sz="800" spc="-10">
                <a:solidFill>
                  <a:srgbClr val="864A31"/>
                </a:solidFill>
                <a:latin typeface="Calibri"/>
                <a:cs typeface="Calibri"/>
              </a:rPr>
              <a:t>Finisher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8" name="object 68" descr=""/>
          <p:cNvSpPr txBox="1"/>
          <p:nvPr/>
        </p:nvSpPr>
        <p:spPr>
          <a:xfrm>
            <a:off x="1663700" y="7161530"/>
            <a:ext cx="105727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Utskriven:</a:t>
            </a:r>
            <a:r>
              <a:rPr dirty="0" sz="900" spc="-3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82828"/>
                </a:solidFill>
                <a:latin typeface="Calibri"/>
                <a:cs typeface="Calibri"/>
              </a:rPr>
              <a:t>14/06/2023</a:t>
            </a:r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457200" y="960755"/>
            <a:ext cx="9778365" cy="0"/>
          </a:xfrm>
          <a:custGeom>
            <a:avLst/>
            <a:gdLst/>
            <a:ahLst/>
            <a:cxnLst/>
            <a:rect l="l" t="t" r="r" b="b"/>
            <a:pathLst>
              <a:path w="9778365" h="0">
                <a:moveTo>
                  <a:pt x="0" y="0"/>
                </a:moveTo>
                <a:lnTo>
                  <a:pt x="9778365" y="0"/>
                </a:lnTo>
              </a:path>
            </a:pathLst>
          </a:custGeom>
          <a:ln w="3175">
            <a:solidFill>
              <a:srgbClr val="28282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457200" y="6642100"/>
            <a:ext cx="9778365" cy="0"/>
          </a:xfrm>
          <a:custGeom>
            <a:avLst/>
            <a:gdLst/>
            <a:ahLst/>
            <a:cxnLst/>
            <a:rect l="l" t="t" r="r" b="b"/>
            <a:pathLst>
              <a:path w="9778365" h="0">
                <a:moveTo>
                  <a:pt x="0" y="0"/>
                </a:moveTo>
                <a:lnTo>
                  <a:pt x="9778365" y="0"/>
                </a:lnTo>
              </a:path>
            </a:pathLst>
          </a:custGeom>
          <a:ln w="3175">
            <a:solidFill>
              <a:srgbClr val="28282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Team</a:t>
            </a:r>
            <a:r>
              <a:rPr dirty="0" spc="-5" b="0">
                <a:latin typeface="Times New Roman"/>
                <a:cs typeface="Times New Roman"/>
              </a:rPr>
              <a:t> </a:t>
            </a:r>
            <a:r>
              <a:rPr dirty="0" spc="55"/>
              <a:t>Belbin</a:t>
            </a:r>
          </a:p>
        </p:txBody>
      </p:sp>
      <p:pic>
        <p:nvPicPr>
          <p:cNvPr id="5" name="object 5" descr="">
            <a:hlinkClick r:id="rId2"/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7200" y="528955"/>
            <a:ext cx="1463675" cy="314325"/>
          </a:xfrm>
          <a:prstGeom prst="rect">
            <a:avLst/>
          </a:prstGeom>
        </p:spPr>
      </p:pic>
      <p:sp>
        <p:nvSpPr>
          <p:cNvPr id="6" name="object 6" descr=""/>
          <p:cNvSpPr txBox="1"/>
          <p:nvPr/>
        </p:nvSpPr>
        <p:spPr>
          <a:xfrm>
            <a:off x="8072755" y="561340"/>
            <a:ext cx="2146300" cy="2228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10">
                <a:solidFill>
                  <a:srgbClr val="00843C"/>
                </a:solidFill>
                <a:latin typeface="Calibri"/>
                <a:cs typeface="Calibri"/>
              </a:rPr>
              <a:t>Sammanlagda</a:t>
            </a:r>
            <a:r>
              <a:rPr dirty="0" sz="1300" spc="16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300" spc="-10">
                <a:solidFill>
                  <a:srgbClr val="00843C"/>
                </a:solidFill>
                <a:latin typeface="Calibri"/>
                <a:cs typeface="Calibri"/>
              </a:rPr>
              <a:t>observatörssvar</a:t>
            </a:r>
            <a:endParaRPr sz="1300">
              <a:latin typeface="Calibri"/>
              <a:cs typeface="Calibri"/>
            </a:endParaRPr>
          </a:p>
        </p:txBody>
      </p:sp>
      <p:graphicFrame>
        <p:nvGraphicFramePr>
          <p:cNvPr id="7" name="object 7" descr=""/>
          <p:cNvGraphicFramePr>
            <a:graphicFrameLocks noGrp="1"/>
          </p:cNvGraphicFramePr>
          <p:nvPr/>
        </p:nvGraphicFramePr>
        <p:xfrm>
          <a:off x="457200" y="2103236"/>
          <a:ext cx="9814560" cy="40798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1020"/>
                <a:gridCol w="474980"/>
                <a:gridCol w="198119"/>
                <a:gridCol w="1861820"/>
                <a:gridCol w="424814"/>
                <a:gridCol w="198754"/>
                <a:gridCol w="1930400"/>
                <a:gridCol w="356870"/>
                <a:gridCol w="198754"/>
                <a:gridCol w="1694815"/>
                <a:gridCol w="592454"/>
              </a:tblGrid>
              <a:tr h="200025">
                <a:tc>
                  <a:txBody>
                    <a:bodyPr/>
                    <a:lstStyle/>
                    <a:p>
                      <a:pPr marL="76200">
                        <a:lnSpc>
                          <a:spcPts val="1180"/>
                        </a:lnSpc>
                      </a:pPr>
                      <a:r>
                        <a:rPr dirty="0" sz="1000" spc="-1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omtänksam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679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000" spc="-25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67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180"/>
                        </a:lnSpc>
                      </a:pPr>
                      <a:r>
                        <a:rPr dirty="0" sz="1000" spc="-1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realistisk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679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000" spc="-25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34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180"/>
                        </a:lnSpc>
                      </a:pPr>
                      <a:r>
                        <a:rPr dirty="0" sz="1000" spc="-1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övertygande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679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000" spc="-25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18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180"/>
                        </a:lnSpc>
                      </a:pPr>
                      <a:r>
                        <a:rPr dirty="0" sz="1000" spc="-10" i="1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överdrivet</a:t>
                      </a:r>
                      <a:r>
                        <a:rPr dirty="0" sz="1000" spc="-15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 i="1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pratsam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679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000" spc="-25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10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175"/>
                </a:tc>
              </a:tr>
              <a:tr h="227965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000" spc="-1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hjälpsam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540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794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000" spc="-25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65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00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avhjälper</a:t>
                      </a:r>
                      <a:r>
                        <a:rPr dirty="0" sz="1000" spc="50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25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fel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540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794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000" spc="-25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33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00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angelägen</a:t>
                      </a:r>
                      <a:r>
                        <a:rPr dirty="0" sz="1000" spc="15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att</a:t>
                      </a:r>
                      <a:r>
                        <a:rPr dirty="0" sz="1000" spc="25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förmedla</a:t>
                      </a:r>
                      <a:r>
                        <a:rPr dirty="0" sz="1000" spc="30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kuns</a:t>
                      </a:r>
                      <a:r>
                        <a:rPr dirty="0" sz="1000" spc="-10">
                          <a:solidFill>
                            <a:srgbClr val="282828"/>
                          </a:solidFill>
                          <a:latin typeface="Baskerville Old Face"/>
                          <a:cs typeface="Baskerville Old Face"/>
                        </a:rPr>
                        <a:t>kap</a:t>
                      </a:r>
                      <a:endParaRPr sz="1000">
                        <a:latin typeface="Baskerville Old Face"/>
                        <a:cs typeface="Baskerville Old Face"/>
                      </a:endParaRPr>
                    </a:p>
                  </a:txBody>
                  <a:tcPr marL="0" marR="0" marB="0" marT="2540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794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000" spc="-25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18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000" spc="-10" i="1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glömsk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540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794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00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9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solidFill>
                      <a:srgbClr val="EFEFE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000" spc="-1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utåtriktad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r" marR="6794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000" spc="-25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57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000" spc="-1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metodisk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r" marR="6794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000" spc="-25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33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000" spc="-1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opartisk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r" marR="6794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000" spc="-25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17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000" spc="-10" i="1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inkonsekvent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r" marR="6794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00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9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1750"/>
                </a:tc>
              </a:tr>
              <a:tr h="227965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000" spc="-1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pålitlig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540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794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000" spc="-25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57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000" spc="-1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analytisk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540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794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000" spc="-25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33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000" spc="-1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drivande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540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794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000" spc="-25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17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000" spc="-10" i="1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excentrisk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540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794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00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9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solidFill>
                      <a:srgbClr val="EFEFE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000" spc="-1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disciplinerad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r" marR="6794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000" spc="-25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51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000" spc="-10" i="1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otålig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r" marR="6794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000" spc="-25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32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000" spc="-1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flitig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r" marR="6794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000" spc="-25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16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000" spc="-10" i="1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påstridig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r" marR="6794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00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7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1750"/>
                </a:tc>
              </a:tr>
              <a:tr h="227965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000" spc="-1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självständig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540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794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000" spc="-25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49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000" spc="-1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utmanande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540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794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000" spc="-25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30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00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motiveras</a:t>
                      </a:r>
                      <a:r>
                        <a:rPr dirty="0" sz="1000" spc="-5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av</a:t>
                      </a:r>
                      <a:r>
                        <a:rPr dirty="0" sz="1000" spc="5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lärande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540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794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000" spc="-25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15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000" spc="-1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nyskapande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540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794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00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7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solidFill>
                      <a:srgbClr val="EFEFE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000" spc="-1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noggrann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r" marR="6794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000" spc="-25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48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000" spc="-1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tävlingsinriktad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r" marR="6794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000" spc="-25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30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000" spc="-10" i="1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konfrontationsinriktad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r" marR="6794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000" spc="-25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14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000" i="1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oengagerad</a:t>
                      </a:r>
                      <a:r>
                        <a:rPr dirty="0" sz="1000" spc="-35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i="1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000" spc="-15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 i="1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detaljer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r" marR="6794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00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1750"/>
                </a:tc>
              </a:tr>
              <a:tr h="227965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000" spc="-1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efektiv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540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794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000" spc="-25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48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00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tar</a:t>
                      </a:r>
                      <a:r>
                        <a:rPr dirty="0" sz="1000" spc="-45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vara</a:t>
                      </a:r>
                      <a:r>
                        <a:rPr dirty="0" sz="1000" spc="-35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på</a:t>
                      </a:r>
                      <a:r>
                        <a:rPr dirty="0" sz="1000" spc="-30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möjligheter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540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794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000" spc="-25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27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000" spc="-1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perfektionistisk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540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794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000" spc="-25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14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000" spc="-10" i="1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stelbent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540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794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00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solidFill>
                      <a:srgbClr val="EFEFE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000" spc="-1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rättfram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r" marR="6794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000" spc="-25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46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000" spc="-1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ihärdig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r" marR="6794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000" spc="-25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27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000" spc="-10" i="1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tankspridd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r" marR="6794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000" spc="-25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13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000" spc="-10" i="1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revirbyggande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r" marR="6794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00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1750"/>
                </a:tc>
              </a:tr>
              <a:tr h="227965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000" spc="-1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diplomatisk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540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794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000" spc="-25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44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000" spc="-1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vetgirig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540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794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000" spc="-25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25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000" i="1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ovillig</a:t>
                      </a:r>
                      <a:r>
                        <a:rPr dirty="0" sz="1000" spc="-30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 i="1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att</a:t>
                      </a:r>
                      <a:r>
                        <a:rPr dirty="0" sz="1000" spc="-30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 i="1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delegera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540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794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000" spc="-25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13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000" spc="-10" i="1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oentusiastisk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540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794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00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solidFill>
                      <a:srgbClr val="EFEFE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000" spc="-1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rådgivande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r" marR="6794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000" spc="-25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43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000" spc="-1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företagsam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r" marR="6794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000" spc="-25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24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000" i="1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rädd</a:t>
                      </a:r>
                      <a:r>
                        <a:rPr dirty="0" sz="1000" spc="-40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 i="1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att</a:t>
                      </a:r>
                      <a:r>
                        <a:rPr dirty="0" sz="1000" spc="-35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 i="1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misslyckas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r" marR="6794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000" spc="-25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13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000" i="1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icke</a:t>
                      </a:r>
                      <a:r>
                        <a:rPr dirty="0" sz="1000" spc="-30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 i="1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äventyrsbenägen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r" marR="6794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00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1750"/>
                </a:tc>
              </a:tr>
              <a:tr h="227329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00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uppmuntrande</a:t>
                      </a:r>
                      <a:r>
                        <a:rPr dirty="0" sz="1000" spc="25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mot</a:t>
                      </a:r>
                      <a:r>
                        <a:rPr dirty="0" sz="1000" spc="35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2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andra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540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794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000" spc="-25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42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000" spc="-1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lyhörd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540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794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000" spc="-25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24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00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beredd</a:t>
                      </a:r>
                      <a:r>
                        <a:rPr dirty="0" sz="1000" spc="5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att</a:t>
                      </a:r>
                      <a:r>
                        <a:rPr dirty="0" sz="1000" spc="10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anpassa</a:t>
                      </a:r>
                      <a:r>
                        <a:rPr dirty="0" sz="1000" spc="20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25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sig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540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794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000" spc="-25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13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000" spc="-10" i="1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obeslutsam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540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794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00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solidFill>
                      <a:srgbClr val="EFEFEF"/>
                    </a:solidFill>
                  </a:tcPr>
                </a:tc>
              </a:tr>
              <a:tr h="229235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00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medveten</a:t>
                      </a:r>
                      <a:r>
                        <a:rPr dirty="0" sz="1000" spc="-30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om</a:t>
                      </a:r>
                      <a:r>
                        <a:rPr dirty="0" sz="1000" spc="-20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prioriteringar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r" marR="6794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000" spc="-25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41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000" i="1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uppslukad</a:t>
                      </a:r>
                      <a:r>
                        <a:rPr dirty="0" sz="1000" spc="-20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i="1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av</a:t>
                      </a:r>
                      <a:r>
                        <a:rPr dirty="0" sz="1000" spc="-20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 i="1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sitt</a:t>
                      </a:r>
                      <a:r>
                        <a:rPr dirty="0" sz="1000" spc="-15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 i="1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eget</a:t>
                      </a:r>
                      <a:r>
                        <a:rPr dirty="0" sz="1000" spc="-10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 i="1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område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r" marR="6794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000" spc="-25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23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000" spc="-10" i="1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konflikträdd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r" marR="6794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000" spc="-25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12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000" spc="-10" i="1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trångsynt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r" marR="6794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00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1750"/>
                </a:tc>
              </a:tr>
              <a:tr h="227329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000" spc="-1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logisk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540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794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000" spc="-25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40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000" spc="-2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klok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540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794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000" spc="-25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21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000" spc="-10" i="1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manipulerande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540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794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000" spc="-25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11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000" spc="-10" i="1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skjuter</a:t>
                      </a:r>
                      <a:r>
                        <a:rPr dirty="0" sz="1000" spc="-30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i="1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upp</a:t>
                      </a:r>
                      <a:r>
                        <a:rPr dirty="0" sz="1000" spc="-30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i="1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och</a:t>
                      </a:r>
                      <a:r>
                        <a:rPr dirty="0" sz="1000" spc="-25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 i="1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förhalar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540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794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00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solidFill>
                      <a:srgbClr val="EFEFEF"/>
                    </a:solidFill>
                  </a:tcPr>
                </a:tc>
              </a:tr>
              <a:tr h="229235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00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trygg</a:t>
                      </a:r>
                      <a:r>
                        <a:rPr dirty="0" sz="1000" spc="20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och</a:t>
                      </a:r>
                      <a:r>
                        <a:rPr dirty="0" sz="1000" spc="20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avslappnad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r" marR="6794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000" spc="-25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40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000" spc="-10" i="1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impulsiv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r" marR="6794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000" spc="-25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20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000" spc="-10" i="1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petig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r" marR="6794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000" spc="-25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11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000" spc="-10" i="1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överkänslig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r" marR="6794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00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1750"/>
                </a:tc>
              </a:tr>
              <a:tr h="227329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000" spc="-1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vidsynt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540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794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000" spc="-25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38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000" spc="65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tuf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540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794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000" spc="-25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20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00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tänker</a:t>
                      </a:r>
                      <a:r>
                        <a:rPr dirty="0" sz="1000" spc="-30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fritt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540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794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000" spc="-25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11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000" spc="-1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uppfinningsrik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540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794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00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solidFill>
                      <a:srgbClr val="EFEFEF"/>
                    </a:solidFill>
                  </a:tcPr>
                </a:tc>
              </a:tr>
              <a:tr h="229235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000" spc="-1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praktisk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r" marR="6794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000" spc="-25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37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000" spc="-1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pedantisk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r" marR="6794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000" spc="-25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19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000" spc="-1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kreativ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r" marR="6794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000" spc="-25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11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000" spc="-1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originell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r" marR="6794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00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1750"/>
                </a:tc>
              </a:tr>
              <a:tr h="227329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00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entusiastisk</a:t>
                      </a:r>
                      <a:r>
                        <a:rPr dirty="0" sz="1000" spc="10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över</a:t>
                      </a:r>
                      <a:r>
                        <a:rPr dirty="0" sz="1000" spc="25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2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ämnet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540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794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dirty="0" sz="1000" spc="-25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35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1114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000" spc="-10" i="1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skeptisk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540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794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dirty="0" sz="1000" spc="-25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18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1114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000" spc="-10" i="1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förändringsobenägen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540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794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dirty="0" sz="1000" spc="-25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10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1114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000" i="1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delegerar</a:t>
                      </a:r>
                      <a:r>
                        <a:rPr dirty="0" sz="1000" spc="-35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25" i="1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för</a:t>
                      </a:r>
                      <a:r>
                        <a:rPr dirty="0" sz="1000" spc="-35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000" spc="-10" i="1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mycket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5400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794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dirty="0" sz="100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1114">
                    <a:solidFill>
                      <a:srgbClr val="EFEFEF"/>
                    </a:solidFill>
                  </a:tcPr>
                </a:tc>
              </a:tr>
            </a:tbl>
          </a:graphicData>
        </a:graphic>
      </p:graphicFrame>
      <p:sp>
        <p:nvSpPr>
          <p:cNvPr id="8" name="object 8" descr=""/>
          <p:cNvSpPr txBox="1"/>
          <p:nvPr/>
        </p:nvSpPr>
        <p:spPr>
          <a:xfrm>
            <a:off x="444500" y="1090294"/>
            <a:ext cx="9375775" cy="87884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55" b="1">
                <a:solidFill>
                  <a:srgbClr val="00843C"/>
                </a:solidFill>
                <a:latin typeface="Calibri"/>
                <a:cs typeface="Calibri"/>
              </a:rPr>
              <a:t>Baseras</a:t>
            </a:r>
            <a:r>
              <a:rPr dirty="0" sz="2000" spc="-9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2000" spc="55" b="1">
                <a:solidFill>
                  <a:srgbClr val="00843C"/>
                </a:solidFill>
                <a:latin typeface="Calibri"/>
                <a:cs typeface="Calibri"/>
              </a:rPr>
              <a:t>på</a:t>
            </a:r>
            <a:r>
              <a:rPr dirty="0" sz="2000" spc="-85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2000" spc="-30">
                <a:solidFill>
                  <a:srgbClr val="00843C"/>
                </a:solidFill>
                <a:latin typeface="Calibri"/>
                <a:cs typeface="Calibri"/>
              </a:rPr>
              <a:t>77</a:t>
            </a:r>
            <a:r>
              <a:rPr dirty="0" sz="2000" spc="-9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00843C"/>
                </a:solidFill>
                <a:latin typeface="Calibri"/>
                <a:cs typeface="Calibri"/>
              </a:rPr>
              <a:t>Observatörsbedömningar</a:t>
            </a:r>
            <a:endParaRPr sz="2000">
              <a:latin typeface="Calibri"/>
              <a:cs typeface="Calibri"/>
            </a:endParaRPr>
          </a:p>
          <a:p>
            <a:pPr marL="12700" marR="5080">
              <a:lnSpc>
                <a:spcPct val="111100"/>
              </a:lnSpc>
              <a:spcBef>
                <a:spcPts val="1115"/>
              </a:spcBef>
            </a:pPr>
            <a:r>
              <a:rPr dirty="0" sz="1200">
                <a:solidFill>
                  <a:srgbClr val="00843C"/>
                </a:solidFill>
                <a:latin typeface="Calibri"/>
                <a:cs typeface="Calibri"/>
              </a:rPr>
              <a:t>Denna</a:t>
            </a:r>
            <a:r>
              <a:rPr dirty="0" sz="120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843C"/>
                </a:solidFill>
                <a:latin typeface="Calibri"/>
                <a:cs typeface="Calibri"/>
              </a:rPr>
              <a:t>lista</a:t>
            </a:r>
            <a:r>
              <a:rPr dirty="0" sz="1200" spc="5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843C"/>
                </a:solidFill>
                <a:latin typeface="Calibri"/>
                <a:cs typeface="Calibri"/>
              </a:rPr>
              <a:t>innehåller</a:t>
            </a:r>
            <a:r>
              <a:rPr dirty="0" sz="1200" spc="1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843C"/>
                </a:solidFill>
                <a:latin typeface="Calibri"/>
                <a:cs typeface="Calibri"/>
              </a:rPr>
              <a:t>de</a:t>
            </a:r>
            <a:r>
              <a:rPr dirty="0" sz="1200" spc="15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843C"/>
                </a:solidFill>
                <a:latin typeface="Calibri"/>
                <a:cs typeface="Calibri"/>
              </a:rPr>
              <a:t>ord</a:t>
            </a:r>
            <a:r>
              <a:rPr dirty="0" sz="1200" spc="1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843C"/>
                </a:solidFill>
                <a:latin typeface="Calibri"/>
                <a:cs typeface="Calibri"/>
              </a:rPr>
              <a:t>och</a:t>
            </a:r>
            <a:r>
              <a:rPr dirty="0" sz="1200" spc="5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843C"/>
                </a:solidFill>
                <a:latin typeface="Calibri"/>
                <a:cs typeface="Calibri"/>
              </a:rPr>
              <a:t>fraser</a:t>
            </a:r>
            <a:r>
              <a:rPr dirty="0" sz="1200" spc="1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843C"/>
                </a:solidFill>
                <a:latin typeface="Calibri"/>
                <a:cs typeface="Calibri"/>
              </a:rPr>
              <a:t>observatörerna</a:t>
            </a:r>
            <a:r>
              <a:rPr dirty="0" sz="1200" spc="5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843C"/>
                </a:solidFill>
                <a:latin typeface="Calibri"/>
                <a:cs typeface="Calibri"/>
              </a:rPr>
              <a:t>markerade</a:t>
            </a:r>
            <a:r>
              <a:rPr dirty="0" sz="1200" spc="1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843C"/>
                </a:solidFill>
                <a:latin typeface="Calibri"/>
                <a:cs typeface="Calibri"/>
              </a:rPr>
              <a:t>när</a:t>
            </a:r>
            <a:r>
              <a:rPr dirty="0" sz="1200" spc="1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843C"/>
                </a:solidFill>
                <a:latin typeface="Calibri"/>
                <a:cs typeface="Calibri"/>
              </a:rPr>
              <a:t>de</a:t>
            </a:r>
            <a:r>
              <a:rPr dirty="0" sz="1200" spc="1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843C"/>
                </a:solidFill>
                <a:latin typeface="Calibri"/>
                <a:cs typeface="Calibri"/>
              </a:rPr>
              <a:t>besvarade</a:t>
            </a:r>
            <a:r>
              <a:rPr dirty="0" sz="1200" spc="1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843C"/>
                </a:solidFill>
                <a:latin typeface="Calibri"/>
                <a:cs typeface="Calibri"/>
              </a:rPr>
              <a:t>Observatörens</a:t>
            </a:r>
            <a:r>
              <a:rPr dirty="0" sz="1200" spc="15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843C"/>
                </a:solidFill>
                <a:latin typeface="Calibri"/>
                <a:cs typeface="Calibri"/>
              </a:rPr>
              <a:t>syn</a:t>
            </a:r>
            <a:r>
              <a:rPr dirty="0" sz="1200" spc="1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200" spc="-10">
                <a:solidFill>
                  <a:srgbClr val="00843C"/>
                </a:solidFill>
                <a:latin typeface="Calibri"/>
                <a:cs typeface="Calibri"/>
              </a:rPr>
              <a:t>för</a:t>
            </a:r>
            <a:r>
              <a:rPr dirty="0" sz="1200" spc="1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843C"/>
                </a:solidFill>
                <a:latin typeface="Calibri"/>
                <a:cs typeface="Calibri"/>
              </a:rPr>
              <a:t>medlemmar</a:t>
            </a:r>
            <a:r>
              <a:rPr dirty="0" sz="1200" spc="1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843C"/>
                </a:solidFill>
                <a:latin typeface="Calibri"/>
                <a:cs typeface="Calibri"/>
              </a:rPr>
              <a:t>i</a:t>
            </a:r>
            <a:r>
              <a:rPr dirty="0" sz="1200" spc="1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843C"/>
                </a:solidFill>
                <a:latin typeface="Calibri"/>
                <a:cs typeface="Calibri"/>
              </a:rPr>
              <a:t>team,</a:t>
            </a:r>
            <a:r>
              <a:rPr dirty="0" sz="1200" spc="1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843C"/>
                </a:solidFill>
                <a:latin typeface="Calibri"/>
                <a:cs typeface="Calibri"/>
              </a:rPr>
              <a:t>i</a:t>
            </a:r>
            <a:r>
              <a:rPr dirty="0" sz="1200" spc="15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843C"/>
                </a:solidFill>
                <a:latin typeface="Calibri"/>
                <a:cs typeface="Calibri"/>
              </a:rPr>
              <a:t>fallande</a:t>
            </a:r>
            <a:r>
              <a:rPr dirty="0" sz="1200" spc="1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843C"/>
                </a:solidFill>
                <a:latin typeface="Calibri"/>
                <a:cs typeface="Calibri"/>
              </a:rPr>
              <a:t>skala</a:t>
            </a:r>
            <a:r>
              <a:rPr dirty="0" sz="1200" spc="5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200" spc="-25">
                <a:solidFill>
                  <a:srgbClr val="00843C"/>
                </a:solidFill>
                <a:latin typeface="Calibri"/>
                <a:cs typeface="Calibri"/>
              </a:rPr>
              <a:t>med</a:t>
            </a:r>
            <a:r>
              <a:rPr dirty="0" sz="1200" spc="-25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843C"/>
                </a:solidFill>
                <a:latin typeface="Calibri"/>
                <a:cs typeface="Calibri"/>
              </a:rPr>
              <a:t>orden</a:t>
            </a:r>
            <a:r>
              <a:rPr dirty="0" sz="1200" spc="-5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200" spc="-10">
                <a:solidFill>
                  <a:srgbClr val="00843C"/>
                </a:solidFill>
                <a:latin typeface="Calibri"/>
                <a:cs typeface="Calibri"/>
              </a:rPr>
              <a:t>för</a:t>
            </a:r>
            <a:r>
              <a:rPr dirty="0" sz="1200" spc="1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843C"/>
                </a:solidFill>
                <a:latin typeface="Calibri"/>
                <a:cs typeface="Calibri"/>
              </a:rPr>
              <a:t>tillhörande</a:t>
            </a:r>
            <a:r>
              <a:rPr dirty="0" sz="1200" spc="1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843C"/>
                </a:solidFill>
                <a:latin typeface="Calibri"/>
                <a:cs typeface="Calibri"/>
              </a:rPr>
              <a:t>svagheter</a:t>
            </a:r>
            <a:r>
              <a:rPr dirty="0" sz="1200" spc="1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843C"/>
                </a:solidFill>
                <a:latin typeface="Calibri"/>
                <a:cs typeface="Calibri"/>
              </a:rPr>
              <a:t>i</a:t>
            </a:r>
            <a:r>
              <a:rPr dirty="0" sz="1200" spc="1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843C"/>
                </a:solidFill>
                <a:latin typeface="Calibri"/>
                <a:cs typeface="Calibri"/>
              </a:rPr>
              <a:t>kursiv</a:t>
            </a:r>
            <a:r>
              <a:rPr dirty="0" sz="1200" spc="1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200" spc="-20">
                <a:solidFill>
                  <a:srgbClr val="00843C"/>
                </a:solidFill>
                <a:latin typeface="Calibri"/>
                <a:cs typeface="Calibri"/>
              </a:rPr>
              <a:t>stil.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478155" y="7165975"/>
            <a:ext cx="110489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85">
                <a:solidFill>
                  <a:srgbClr val="282828"/>
                </a:solidFill>
                <a:latin typeface="Calibri"/>
                <a:cs typeface="Calibri"/>
              </a:rPr>
              <a:t>©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9954259" y="7165975"/>
            <a:ext cx="29019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10">
                <a:solidFill>
                  <a:srgbClr val="282828"/>
                </a:solidFill>
                <a:latin typeface="Calibri"/>
                <a:cs typeface="Calibri"/>
              </a:rPr>
              <a:t>11/12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1206500" y="7165975"/>
            <a:ext cx="25082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0">
                <a:solidFill>
                  <a:srgbClr val="282828"/>
                </a:solidFill>
                <a:latin typeface="Calibri"/>
                <a:cs typeface="Calibri"/>
              </a:rPr>
              <a:t>2023</a:t>
            </a:r>
            <a:endParaRPr sz="900">
              <a:latin typeface="Calibri"/>
              <a:cs typeface="Calibri"/>
            </a:endParaRPr>
          </a:p>
        </p:txBody>
      </p:sp>
      <p:pic>
        <p:nvPicPr>
          <p:cNvPr id="12" name="object 12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09600" y="7175500"/>
            <a:ext cx="585469" cy="125729"/>
          </a:xfrm>
          <a:prstGeom prst="rect">
            <a:avLst/>
          </a:prstGeom>
        </p:spPr>
      </p:pic>
      <p:sp>
        <p:nvSpPr>
          <p:cNvPr id="13" name="object 13" descr=""/>
          <p:cNvSpPr txBox="1"/>
          <p:nvPr/>
        </p:nvSpPr>
        <p:spPr>
          <a:xfrm>
            <a:off x="1663700" y="7161530"/>
            <a:ext cx="105727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Utskriven:</a:t>
            </a:r>
            <a:r>
              <a:rPr dirty="0" sz="900" spc="-3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82828"/>
                </a:solidFill>
                <a:latin typeface="Calibri"/>
                <a:cs typeface="Calibri"/>
              </a:rPr>
              <a:t>14/06/2023</a:t>
            </a:r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457200" y="960755"/>
            <a:ext cx="9778365" cy="0"/>
          </a:xfrm>
          <a:custGeom>
            <a:avLst/>
            <a:gdLst/>
            <a:ahLst/>
            <a:cxnLst/>
            <a:rect l="l" t="t" r="r" b="b"/>
            <a:pathLst>
              <a:path w="9778365" h="0">
                <a:moveTo>
                  <a:pt x="0" y="0"/>
                </a:moveTo>
                <a:lnTo>
                  <a:pt x="9778365" y="0"/>
                </a:lnTo>
              </a:path>
            </a:pathLst>
          </a:custGeom>
          <a:ln w="3175">
            <a:solidFill>
              <a:srgbClr val="28282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457200" y="6642100"/>
            <a:ext cx="9778365" cy="0"/>
          </a:xfrm>
          <a:custGeom>
            <a:avLst/>
            <a:gdLst/>
            <a:ahLst/>
            <a:cxnLst/>
            <a:rect l="l" t="t" r="r" b="b"/>
            <a:pathLst>
              <a:path w="9778365" h="0">
                <a:moveTo>
                  <a:pt x="0" y="0"/>
                </a:moveTo>
                <a:lnTo>
                  <a:pt x="9778365" y="0"/>
                </a:lnTo>
              </a:path>
            </a:pathLst>
          </a:custGeom>
          <a:ln w="3175">
            <a:solidFill>
              <a:srgbClr val="282828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4" name="object 4" descr="">
            <a:hlinkClick r:id="rId2"/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7200" y="528955"/>
            <a:ext cx="1463675" cy="314325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9447530" y="520700"/>
            <a:ext cx="775335" cy="2997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 b="0">
                <a:latin typeface="Calibri"/>
                <a:cs typeface="Calibri"/>
              </a:rPr>
              <a:t>Ordlista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 descr=""/>
          <p:cNvSpPr/>
          <p:nvPr/>
        </p:nvSpPr>
        <p:spPr>
          <a:xfrm>
            <a:off x="457200" y="1902460"/>
            <a:ext cx="3048000" cy="0"/>
          </a:xfrm>
          <a:custGeom>
            <a:avLst/>
            <a:gdLst/>
            <a:ahLst/>
            <a:cxnLst/>
            <a:rect l="l" t="t" r="r" b="b"/>
            <a:pathLst>
              <a:path w="3048000" h="0">
                <a:moveTo>
                  <a:pt x="304800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28282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 txBox="1"/>
          <p:nvPr/>
        </p:nvSpPr>
        <p:spPr>
          <a:xfrm>
            <a:off x="444500" y="1436877"/>
            <a:ext cx="2671445" cy="4445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5800"/>
              </a:lnSpc>
              <a:spcBef>
                <a:spcPts val="100"/>
              </a:spcBef>
            </a:pPr>
            <a:r>
              <a:rPr dirty="0" sz="1300" spc="45" b="1">
                <a:solidFill>
                  <a:srgbClr val="00843C"/>
                </a:solidFill>
                <a:latin typeface="Calibri"/>
                <a:cs typeface="Calibri"/>
              </a:rPr>
              <a:t>Självskattning</a:t>
            </a:r>
            <a:r>
              <a:rPr dirty="0" sz="1300" spc="-1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300" spc="20" b="1">
                <a:solidFill>
                  <a:srgbClr val="00843C"/>
                </a:solidFill>
                <a:latin typeface="Calibri"/>
                <a:cs typeface="Calibri"/>
              </a:rPr>
              <a:t>-</a:t>
            </a:r>
            <a:r>
              <a:rPr dirty="0" sz="1300" spc="-5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300" spc="20" b="1">
                <a:solidFill>
                  <a:srgbClr val="00843C"/>
                </a:solidFill>
                <a:latin typeface="Calibri"/>
                <a:cs typeface="Calibri"/>
              </a:rPr>
              <a:t>Din</a:t>
            </a:r>
            <a:r>
              <a:rPr dirty="0" sz="130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300" spc="20" b="1">
                <a:solidFill>
                  <a:srgbClr val="00843C"/>
                </a:solidFill>
                <a:latin typeface="Calibri"/>
                <a:cs typeface="Calibri"/>
              </a:rPr>
              <a:t>Personliga</a:t>
            </a:r>
            <a:r>
              <a:rPr dirty="0" sz="1300" spc="-5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300" spc="-10" b="1">
                <a:solidFill>
                  <a:srgbClr val="00843C"/>
                </a:solidFill>
                <a:latin typeface="Calibri"/>
                <a:cs typeface="Calibri"/>
              </a:rPr>
              <a:t>Profil</a:t>
            </a:r>
            <a:r>
              <a:rPr dirty="0" sz="1300" spc="-1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300" spc="-10" b="1">
                <a:solidFill>
                  <a:srgbClr val="00843C"/>
                </a:solidFill>
                <a:latin typeface="Calibri"/>
                <a:cs typeface="Calibri"/>
              </a:rPr>
              <a:t>(DPP)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8" name="object 8" descr=""/>
          <p:cNvSpPr/>
          <p:nvPr/>
        </p:nvSpPr>
        <p:spPr>
          <a:xfrm>
            <a:off x="457200" y="3350259"/>
            <a:ext cx="3048000" cy="0"/>
          </a:xfrm>
          <a:custGeom>
            <a:avLst/>
            <a:gdLst/>
            <a:ahLst/>
            <a:cxnLst/>
            <a:rect l="l" t="t" r="r" b="b"/>
            <a:pathLst>
              <a:path w="3048000" h="0">
                <a:moveTo>
                  <a:pt x="304800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28282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444500" y="1962378"/>
            <a:ext cx="2968625" cy="911860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16700"/>
              </a:lnSpc>
              <a:spcBef>
                <a:spcPts val="75"/>
              </a:spcBef>
            </a:pPr>
            <a:r>
              <a:rPr dirty="0" sz="1000" spc="10">
                <a:solidFill>
                  <a:srgbClr val="282828"/>
                </a:solidFill>
                <a:latin typeface="Calibri"/>
                <a:cs typeface="Calibri"/>
              </a:rPr>
              <a:t>Självskattningen</a:t>
            </a:r>
            <a:r>
              <a:rPr dirty="0" sz="1000" spc="-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10">
                <a:solidFill>
                  <a:srgbClr val="282828"/>
                </a:solidFill>
                <a:latin typeface="Calibri"/>
                <a:cs typeface="Calibri"/>
              </a:rPr>
              <a:t>är</a:t>
            </a:r>
            <a:r>
              <a:rPr dirty="0" sz="10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det</a:t>
            </a:r>
            <a:r>
              <a:rPr dirty="0" sz="1000" spc="-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frågeformulär</a:t>
            </a:r>
            <a:r>
              <a:rPr dirty="0" sz="1000" spc="-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en</a:t>
            </a:r>
            <a:r>
              <a:rPr dirty="0" sz="1000" spc="-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82828"/>
                </a:solidFill>
                <a:latin typeface="Calibri"/>
                <a:cs typeface="Calibri"/>
              </a:rPr>
              <a:t>individ</a:t>
            </a:r>
            <a:r>
              <a:rPr dirty="0" sz="1000" spc="5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besvarar</a:t>
            </a:r>
            <a:r>
              <a:rPr dirty="0" sz="10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för</a:t>
            </a:r>
            <a:r>
              <a:rPr dirty="0" sz="1000" spc="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att</a:t>
            </a:r>
            <a:r>
              <a:rPr dirty="0" sz="1000" spc="-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fastställa</a:t>
            </a:r>
            <a:r>
              <a:rPr dirty="0" sz="1000" spc="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-20">
                <a:solidFill>
                  <a:srgbClr val="282828"/>
                </a:solidFill>
                <a:latin typeface="Calibri"/>
                <a:cs typeface="Calibri"/>
              </a:rPr>
              <a:t>si</a:t>
            </a:r>
            <a:r>
              <a:rPr dirty="0" sz="1000" spc="-20">
                <a:solidFill>
                  <a:srgbClr val="282828"/>
                </a:solidFill>
                <a:latin typeface="Palatino Linotype"/>
                <a:cs typeface="Palatino Linotype"/>
              </a:rPr>
              <a:t>na</a:t>
            </a:r>
            <a:r>
              <a:rPr dirty="0" sz="1000" spc="-5">
                <a:solidFill>
                  <a:srgbClr val="282828"/>
                </a:solidFill>
                <a:latin typeface="Palatino Linotype"/>
                <a:cs typeface="Palatino Linotype"/>
              </a:rPr>
              <a:t> </a:t>
            </a:r>
            <a:r>
              <a:rPr dirty="0" sz="1000" spc="-10">
                <a:solidFill>
                  <a:srgbClr val="282828"/>
                </a:solidFill>
                <a:latin typeface="Palatino Linotype"/>
                <a:cs typeface="Palatino Linotype"/>
              </a:rPr>
              <a:t>t</a:t>
            </a:r>
            <a:r>
              <a:rPr dirty="0" sz="1000" spc="-10">
                <a:solidFill>
                  <a:srgbClr val="282828"/>
                </a:solidFill>
                <a:latin typeface="Calibri"/>
                <a:cs typeface="Calibri"/>
              </a:rPr>
              <a:t>eamrollbidrag.</a:t>
            </a:r>
            <a:r>
              <a:rPr dirty="0" sz="10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Frågeformuläret</a:t>
            </a:r>
            <a:r>
              <a:rPr dirty="0" sz="10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består</a:t>
            </a:r>
            <a:r>
              <a:rPr dirty="0" sz="1000" spc="-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av</a:t>
            </a:r>
            <a:r>
              <a:rPr dirty="0" sz="10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82828"/>
                </a:solidFill>
                <a:latin typeface="Calibri"/>
                <a:cs typeface="Calibri"/>
              </a:rPr>
              <a:t>åtta</a:t>
            </a:r>
            <a:r>
              <a:rPr dirty="0" sz="1000" spc="-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avdelningar</a:t>
            </a:r>
            <a:r>
              <a:rPr dirty="0" sz="10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med</a:t>
            </a:r>
            <a:r>
              <a:rPr dirty="0" sz="1000" spc="-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-25">
                <a:solidFill>
                  <a:srgbClr val="282828"/>
                </a:solidFill>
                <a:latin typeface="Calibri"/>
                <a:cs typeface="Calibri"/>
              </a:rPr>
              <a:t>tio</a:t>
            </a:r>
            <a:r>
              <a:rPr dirty="0" sz="1000" spc="-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alternativ</a:t>
            </a:r>
            <a:r>
              <a:rPr dirty="0" sz="10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i</a:t>
            </a:r>
            <a:r>
              <a:rPr dirty="0" sz="1000" spc="-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varje.</a:t>
            </a:r>
            <a:r>
              <a:rPr dirty="0" sz="10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Individen</a:t>
            </a:r>
            <a:r>
              <a:rPr dirty="0" sz="1000" spc="-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ombeds</a:t>
            </a:r>
            <a:r>
              <a:rPr dirty="0" sz="10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fördela</a:t>
            </a:r>
            <a:r>
              <a:rPr dirty="0" sz="10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tio</a:t>
            </a:r>
            <a:r>
              <a:rPr dirty="0" sz="10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-20">
                <a:solidFill>
                  <a:srgbClr val="282828"/>
                </a:solidFill>
                <a:latin typeface="Calibri"/>
                <a:cs typeface="Calibri"/>
              </a:rPr>
              <a:t>poäng</a:t>
            </a:r>
            <a:r>
              <a:rPr dirty="0" sz="1000" spc="-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mellan</a:t>
            </a:r>
            <a:r>
              <a:rPr dirty="0" sz="10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de</a:t>
            </a:r>
            <a:r>
              <a:rPr dirty="0" sz="1000" spc="-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alternativ</a:t>
            </a:r>
            <a:r>
              <a:rPr dirty="0" sz="1000" spc="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som</a:t>
            </a:r>
            <a:r>
              <a:rPr dirty="0" sz="1000" spc="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bäst</a:t>
            </a:r>
            <a:r>
              <a:rPr dirty="0" sz="10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beskriver</a:t>
            </a:r>
            <a:r>
              <a:rPr dirty="0" sz="1000" spc="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hens</a:t>
            </a:r>
            <a:r>
              <a:rPr dirty="0" sz="10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82828"/>
                </a:solidFill>
                <a:latin typeface="Calibri"/>
                <a:cs typeface="Calibri"/>
              </a:rPr>
              <a:t>arbetssätt.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444500" y="3096260"/>
            <a:ext cx="1819910" cy="2228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10" b="1">
                <a:solidFill>
                  <a:srgbClr val="00843C"/>
                </a:solidFill>
                <a:latin typeface="Calibri"/>
                <a:cs typeface="Calibri"/>
              </a:rPr>
              <a:t>Observatörens</a:t>
            </a:r>
            <a:r>
              <a:rPr dirty="0" sz="1300" spc="65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300" spc="60" b="1">
                <a:solidFill>
                  <a:srgbClr val="00843C"/>
                </a:solidFill>
                <a:latin typeface="Calibri"/>
                <a:cs typeface="Calibri"/>
              </a:rPr>
              <a:t>Syn</a:t>
            </a:r>
            <a:r>
              <a:rPr dirty="0" sz="1300" spc="75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300" spc="-20" b="1">
                <a:solidFill>
                  <a:srgbClr val="00843C"/>
                </a:solidFill>
                <a:latin typeface="Calibri"/>
                <a:cs typeface="Calibri"/>
              </a:rPr>
              <a:t>(Obs)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444500" y="3415258"/>
            <a:ext cx="2886075" cy="126746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 marR="244475">
              <a:lnSpc>
                <a:spcPct val="115700"/>
              </a:lnSpc>
              <a:spcBef>
                <a:spcPts val="90"/>
              </a:spcBef>
            </a:pP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Observatörens</a:t>
            </a:r>
            <a:r>
              <a:rPr dirty="0" sz="1000" spc="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Syn</a:t>
            </a:r>
            <a:r>
              <a:rPr dirty="0" sz="1000" spc="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är</a:t>
            </a:r>
            <a:r>
              <a:rPr dirty="0" sz="1000" spc="3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formuläret</a:t>
            </a:r>
            <a:r>
              <a:rPr dirty="0" sz="1000" spc="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som</a:t>
            </a:r>
            <a:r>
              <a:rPr dirty="0" sz="1000" spc="3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besvaras</a:t>
            </a:r>
            <a:r>
              <a:rPr dirty="0" sz="1000" spc="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-25">
                <a:solidFill>
                  <a:srgbClr val="282828"/>
                </a:solidFill>
                <a:latin typeface="Calibri"/>
                <a:cs typeface="Calibri"/>
              </a:rPr>
              <a:t>av</a:t>
            </a:r>
            <a:r>
              <a:rPr dirty="0" sz="1000" spc="-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individer</a:t>
            </a:r>
            <a:r>
              <a:rPr dirty="0" sz="1000" spc="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som</a:t>
            </a:r>
            <a:r>
              <a:rPr dirty="0" sz="1000" spc="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-80">
                <a:solidFill>
                  <a:srgbClr val="282828"/>
                </a:solidFill>
                <a:latin typeface="Palatino Linotype"/>
                <a:cs typeface="Palatino Linotype"/>
              </a:rPr>
              <a:t>väl</a:t>
            </a:r>
            <a:r>
              <a:rPr dirty="0" sz="1000" spc="55">
                <a:solidFill>
                  <a:srgbClr val="282828"/>
                </a:solidFill>
                <a:latin typeface="Palatino Linotype"/>
                <a:cs typeface="Palatino Linotype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känner</a:t>
            </a:r>
            <a:r>
              <a:rPr dirty="0" sz="1000" spc="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den</a:t>
            </a:r>
            <a:r>
              <a:rPr dirty="0" sz="10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som</a:t>
            </a:r>
            <a:r>
              <a:rPr dirty="0" sz="1000" spc="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82828"/>
                </a:solidFill>
                <a:latin typeface="Calibri"/>
                <a:cs typeface="Calibri"/>
              </a:rPr>
              <a:t>besvarat</a:t>
            </a:r>
            <a:r>
              <a:rPr dirty="0" sz="10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82828"/>
                </a:solidFill>
                <a:latin typeface="Palatino Linotype"/>
                <a:cs typeface="Palatino Linotype"/>
              </a:rPr>
              <a:t>s</a:t>
            </a:r>
            <a:r>
              <a:rPr dirty="0" sz="1000" spc="-10">
                <a:solidFill>
                  <a:srgbClr val="282828"/>
                </a:solidFill>
                <a:latin typeface="Calibri"/>
                <a:cs typeface="Calibri"/>
              </a:rPr>
              <a:t>jälvskattningen</a:t>
            </a:r>
            <a:r>
              <a:rPr dirty="0" sz="1000" spc="-10">
                <a:solidFill>
                  <a:srgbClr val="282828"/>
                </a:solidFill>
                <a:latin typeface="Palatino Linotype"/>
                <a:cs typeface="Palatino Linotype"/>
              </a:rPr>
              <a:t>.</a:t>
            </a:r>
            <a:endParaRPr sz="1000">
              <a:latin typeface="Palatino Linotype"/>
              <a:cs typeface="Palatino Linotype"/>
            </a:endParaRPr>
          </a:p>
          <a:p>
            <a:pPr marL="12700" marR="5080">
              <a:lnSpc>
                <a:spcPct val="114799"/>
              </a:lnSpc>
              <a:spcBef>
                <a:spcPts val="45"/>
              </a:spcBef>
            </a:pPr>
            <a:r>
              <a:rPr dirty="0" sz="1000" spc="-25">
                <a:solidFill>
                  <a:srgbClr val="282828"/>
                </a:solidFill>
                <a:latin typeface="Calibri"/>
                <a:cs typeface="Calibri"/>
              </a:rPr>
              <a:t>Vi</a:t>
            </a:r>
            <a:r>
              <a:rPr dirty="0" sz="1000" spc="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rekommenderar</a:t>
            </a:r>
            <a:r>
              <a:rPr dirty="0" sz="1000" spc="4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att</a:t>
            </a:r>
            <a:r>
              <a:rPr dirty="0" sz="1000" spc="3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observatörerna</a:t>
            </a:r>
            <a:r>
              <a:rPr dirty="0" sz="1000" spc="4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väljs</a:t>
            </a:r>
            <a:r>
              <a:rPr dirty="0" sz="1000" spc="3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bland</a:t>
            </a:r>
            <a:r>
              <a:rPr dirty="0" sz="1000" spc="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-25">
                <a:solidFill>
                  <a:srgbClr val="282828"/>
                </a:solidFill>
                <a:latin typeface="Calibri"/>
                <a:cs typeface="Calibri"/>
              </a:rPr>
              <a:t>dem</a:t>
            </a:r>
            <a:r>
              <a:rPr dirty="0" sz="1000" spc="-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som</a:t>
            </a:r>
            <a:r>
              <a:rPr dirty="0" sz="1000" spc="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nyligen</a:t>
            </a:r>
            <a:r>
              <a:rPr dirty="0" sz="1000" spc="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arbetat</a:t>
            </a:r>
            <a:r>
              <a:rPr dirty="0" sz="1000" spc="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nära</a:t>
            </a:r>
            <a:r>
              <a:rPr dirty="0" sz="1000" spc="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och</a:t>
            </a:r>
            <a:r>
              <a:rPr dirty="0" sz="1000" spc="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i</a:t>
            </a:r>
            <a:r>
              <a:rPr dirty="0" sz="1000" spc="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samma</a:t>
            </a:r>
            <a:r>
              <a:rPr dirty="0" sz="1000" spc="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82828"/>
                </a:solidFill>
                <a:latin typeface="Calibri"/>
                <a:cs typeface="Calibri"/>
              </a:rPr>
              <a:t>sammanhang</a:t>
            </a:r>
            <a:endParaRPr sz="1000">
              <a:latin typeface="Calibri"/>
              <a:cs typeface="Calibri"/>
            </a:endParaRPr>
          </a:p>
          <a:p>
            <a:pPr marL="12700" marR="41275">
              <a:lnSpc>
                <a:spcPts val="1420"/>
              </a:lnSpc>
              <a:spcBef>
                <a:spcPts val="65"/>
              </a:spcBef>
            </a:pP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(</a:t>
            </a:r>
            <a:r>
              <a:rPr dirty="0" sz="1000" spc="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t</a:t>
            </a:r>
            <a:r>
              <a:rPr dirty="0" sz="1000" spc="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ex</a:t>
            </a:r>
            <a:r>
              <a:rPr dirty="0" sz="1000" spc="3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i</a:t>
            </a:r>
            <a:r>
              <a:rPr dirty="0" sz="1000" spc="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samma</a:t>
            </a:r>
            <a:r>
              <a:rPr dirty="0" sz="1000" spc="3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team)</a:t>
            </a:r>
            <a:r>
              <a:rPr dirty="0" sz="1000" spc="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efersom</a:t>
            </a:r>
            <a:r>
              <a:rPr dirty="0" sz="1000" spc="3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Palatino Linotype"/>
                <a:cs typeface="Palatino Linotype"/>
              </a:rPr>
              <a:t>t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eamrollbeteenden</a:t>
            </a:r>
            <a:r>
              <a:rPr dirty="0" sz="1000" spc="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-25">
                <a:solidFill>
                  <a:srgbClr val="282828"/>
                </a:solidFill>
                <a:latin typeface="Calibri"/>
                <a:cs typeface="Calibri"/>
              </a:rPr>
              <a:t>kan</a:t>
            </a:r>
            <a:r>
              <a:rPr dirty="0" sz="1000" spc="-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ändras</a:t>
            </a:r>
            <a:r>
              <a:rPr dirty="0" sz="10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över</a:t>
            </a:r>
            <a:r>
              <a:rPr dirty="0" sz="1000" spc="-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tid</a:t>
            </a:r>
            <a:r>
              <a:rPr dirty="0" sz="1000" spc="-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och</a:t>
            </a:r>
            <a:r>
              <a:rPr dirty="0" sz="10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i</a:t>
            </a:r>
            <a:r>
              <a:rPr dirty="0" sz="1000" spc="-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olika</a:t>
            </a:r>
            <a:r>
              <a:rPr dirty="0" sz="1000" spc="-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82828"/>
                </a:solidFill>
                <a:latin typeface="Calibri"/>
                <a:cs typeface="Calibri"/>
              </a:rPr>
              <a:t>situationer.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2" name="object 12" descr=""/>
          <p:cNvSpPr/>
          <p:nvPr/>
        </p:nvSpPr>
        <p:spPr>
          <a:xfrm>
            <a:off x="3752215" y="1711960"/>
            <a:ext cx="3048000" cy="0"/>
          </a:xfrm>
          <a:custGeom>
            <a:avLst/>
            <a:gdLst/>
            <a:ahLst/>
            <a:cxnLst/>
            <a:rect l="l" t="t" r="r" b="b"/>
            <a:pathLst>
              <a:path w="3048000" h="0">
                <a:moveTo>
                  <a:pt x="304800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28282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 descr=""/>
          <p:cNvSpPr txBox="1"/>
          <p:nvPr/>
        </p:nvSpPr>
        <p:spPr>
          <a:xfrm>
            <a:off x="3739515" y="1457960"/>
            <a:ext cx="1471295" cy="2228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10" b="1">
                <a:solidFill>
                  <a:srgbClr val="00843C"/>
                </a:solidFill>
                <a:latin typeface="Calibri"/>
                <a:cs typeface="Calibri"/>
              </a:rPr>
              <a:t>Styrkor</a:t>
            </a:r>
            <a:r>
              <a:rPr dirty="0" sz="1300" spc="65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300" spc="10" b="1">
                <a:solidFill>
                  <a:srgbClr val="00843C"/>
                </a:solidFill>
                <a:latin typeface="Calibri"/>
                <a:cs typeface="Calibri"/>
              </a:rPr>
              <a:t>i</a:t>
            </a:r>
            <a:r>
              <a:rPr dirty="0" sz="1300" spc="65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300" spc="-10" b="1">
                <a:solidFill>
                  <a:srgbClr val="00843C"/>
                </a:solidFill>
                <a:latin typeface="Calibri"/>
                <a:cs typeface="Calibri"/>
              </a:rPr>
              <a:t>Teamroller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3739515" y="1774063"/>
            <a:ext cx="2877185" cy="381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6700"/>
              </a:lnSpc>
              <a:spcBef>
                <a:spcPts val="100"/>
              </a:spcBef>
            </a:pPr>
            <a:r>
              <a:rPr dirty="0" sz="1000" spc="-10">
                <a:solidFill>
                  <a:srgbClr val="282828"/>
                </a:solidFill>
                <a:latin typeface="Calibri"/>
                <a:cs typeface="Calibri"/>
              </a:rPr>
              <a:t>Det</a:t>
            </a:r>
            <a:r>
              <a:rPr dirty="0" sz="1000" spc="-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här</a:t>
            </a:r>
            <a:r>
              <a:rPr dirty="0" sz="1000" spc="-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är</a:t>
            </a:r>
            <a:r>
              <a:rPr dirty="0" sz="1000" spc="-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de</a:t>
            </a:r>
            <a:r>
              <a:rPr dirty="0" sz="1000" spc="-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positiva</a:t>
            </a:r>
            <a:r>
              <a:rPr dirty="0" sz="1000" spc="-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egenskaper</a:t>
            </a:r>
            <a:r>
              <a:rPr dirty="0" sz="1000" spc="-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eller</a:t>
            </a:r>
            <a:r>
              <a:rPr dirty="0" sz="10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beteenden</a:t>
            </a:r>
            <a:r>
              <a:rPr dirty="0" sz="1000" spc="-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-25">
                <a:solidFill>
                  <a:srgbClr val="282828"/>
                </a:solidFill>
                <a:latin typeface="Calibri"/>
                <a:cs typeface="Calibri"/>
              </a:rPr>
              <a:t>som</a:t>
            </a:r>
            <a:r>
              <a:rPr dirty="0" sz="1000" spc="-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förknippas</a:t>
            </a:r>
            <a:r>
              <a:rPr dirty="0" sz="1000" spc="3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med</a:t>
            </a:r>
            <a:r>
              <a:rPr dirty="0" sz="1000" spc="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en</a:t>
            </a:r>
            <a:r>
              <a:rPr dirty="0" sz="1000" spc="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särskild</a:t>
            </a:r>
            <a:r>
              <a:rPr dirty="0" sz="1000" spc="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82828"/>
                </a:solidFill>
                <a:latin typeface="Calibri"/>
                <a:cs typeface="Calibri"/>
              </a:rPr>
              <a:t>teamroll.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5" name="object 15" descr=""/>
          <p:cNvSpPr/>
          <p:nvPr/>
        </p:nvSpPr>
        <p:spPr>
          <a:xfrm>
            <a:off x="3752215" y="2631439"/>
            <a:ext cx="3048000" cy="0"/>
          </a:xfrm>
          <a:custGeom>
            <a:avLst/>
            <a:gdLst/>
            <a:ahLst/>
            <a:cxnLst/>
            <a:rect l="l" t="t" r="r" b="b"/>
            <a:pathLst>
              <a:path w="3048000" h="0">
                <a:moveTo>
                  <a:pt x="304800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28282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 descr=""/>
          <p:cNvSpPr txBox="1"/>
          <p:nvPr/>
        </p:nvSpPr>
        <p:spPr>
          <a:xfrm>
            <a:off x="3739515" y="2377439"/>
            <a:ext cx="1666875" cy="2228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20" b="1">
                <a:solidFill>
                  <a:srgbClr val="00843C"/>
                </a:solidFill>
                <a:latin typeface="Calibri"/>
                <a:cs typeface="Calibri"/>
              </a:rPr>
              <a:t>Svagheter</a:t>
            </a:r>
            <a:r>
              <a:rPr dirty="0" sz="1300" spc="4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300" spc="20" b="1">
                <a:solidFill>
                  <a:srgbClr val="00843C"/>
                </a:solidFill>
                <a:latin typeface="Calibri"/>
                <a:cs typeface="Calibri"/>
              </a:rPr>
              <a:t>i</a:t>
            </a:r>
            <a:r>
              <a:rPr dirty="0" sz="1300" spc="4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300" spc="-10" b="1">
                <a:solidFill>
                  <a:srgbClr val="00843C"/>
                </a:solidFill>
                <a:latin typeface="Calibri"/>
                <a:cs typeface="Calibri"/>
              </a:rPr>
              <a:t>Teamroller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3739515" y="2690647"/>
            <a:ext cx="2980055" cy="14509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16900"/>
              </a:lnSpc>
              <a:spcBef>
                <a:spcPts val="95"/>
              </a:spcBef>
            </a:pP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En</a:t>
            </a:r>
            <a:r>
              <a:rPr dirty="0" sz="1000" spc="-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Palatino Linotype"/>
                <a:cs typeface="Palatino Linotype"/>
              </a:rPr>
              <a:t>t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eamrolls</a:t>
            </a:r>
            <a:r>
              <a:rPr dirty="0" sz="1000" spc="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svaghet</a:t>
            </a:r>
            <a:r>
              <a:rPr dirty="0" sz="1000" spc="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är</a:t>
            </a:r>
            <a:r>
              <a:rPr dirty="0" sz="1000" spc="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en</a:t>
            </a:r>
            <a:r>
              <a:rPr dirty="0" sz="10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svaghet</a:t>
            </a:r>
            <a:r>
              <a:rPr dirty="0" sz="10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som</a:t>
            </a:r>
            <a:r>
              <a:rPr dirty="0" sz="1000" spc="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tenderar</a:t>
            </a:r>
            <a:r>
              <a:rPr dirty="0" sz="1000" spc="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-25">
                <a:solidFill>
                  <a:srgbClr val="282828"/>
                </a:solidFill>
                <a:latin typeface="Calibri"/>
                <a:cs typeface="Calibri"/>
              </a:rPr>
              <a:t>att</a:t>
            </a:r>
            <a:r>
              <a:rPr dirty="0" sz="1000" spc="-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åtfölja</a:t>
            </a:r>
            <a:r>
              <a:rPr dirty="0" sz="1000" spc="3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en</a:t>
            </a:r>
            <a:r>
              <a:rPr dirty="0" sz="1000" spc="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viss</a:t>
            </a:r>
            <a:r>
              <a:rPr dirty="0" sz="1000" spc="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Palatino Linotype"/>
                <a:cs typeface="Palatino Linotype"/>
              </a:rPr>
              <a:t>t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eamrollstyrka</a:t>
            </a:r>
            <a:r>
              <a:rPr dirty="0" sz="1000" spc="3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och</a:t>
            </a:r>
            <a:r>
              <a:rPr dirty="0" sz="1000" spc="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är</a:t>
            </a:r>
            <a:r>
              <a:rPr dirty="0" sz="1000" spc="3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baksidan</a:t>
            </a:r>
            <a:r>
              <a:rPr dirty="0" sz="1000" spc="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82828"/>
                </a:solidFill>
                <a:latin typeface="Calibri"/>
                <a:cs typeface="Calibri"/>
              </a:rPr>
              <a:t>eller</a:t>
            </a:r>
            <a:r>
              <a:rPr dirty="0" sz="1000" spc="5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-40">
                <a:solidFill>
                  <a:srgbClr val="282828"/>
                </a:solidFill>
                <a:latin typeface="Calibri"/>
                <a:cs typeface="Calibri"/>
              </a:rPr>
              <a:t>"</a:t>
            </a:r>
            <a:r>
              <a:rPr dirty="0" sz="1000" spc="-40">
                <a:solidFill>
                  <a:srgbClr val="282828"/>
                </a:solidFill>
                <a:latin typeface="Palatino Linotype"/>
                <a:cs typeface="Palatino Linotype"/>
              </a:rPr>
              <a:t>priset</a:t>
            </a:r>
            <a:r>
              <a:rPr dirty="0" sz="1000" spc="5">
                <a:solidFill>
                  <a:srgbClr val="282828"/>
                </a:solidFill>
                <a:latin typeface="Palatino Linotype"/>
                <a:cs typeface="Palatino Linotype"/>
              </a:rPr>
              <a:t> </a:t>
            </a:r>
            <a:r>
              <a:rPr dirty="0" sz="1000" spc="-65">
                <a:solidFill>
                  <a:srgbClr val="282828"/>
                </a:solidFill>
                <a:latin typeface="Palatino Linotype"/>
                <a:cs typeface="Palatino Linotype"/>
              </a:rPr>
              <a:t>man</a:t>
            </a:r>
            <a:r>
              <a:rPr dirty="0" sz="1000" spc="5">
                <a:solidFill>
                  <a:srgbClr val="282828"/>
                </a:solidFill>
                <a:latin typeface="Palatino Linotype"/>
                <a:cs typeface="Palatino Linotype"/>
              </a:rPr>
              <a:t> </a:t>
            </a:r>
            <a:r>
              <a:rPr dirty="0" sz="1000" spc="-50">
                <a:solidFill>
                  <a:srgbClr val="282828"/>
                </a:solidFill>
                <a:latin typeface="Palatino Linotype"/>
                <a:cs typeface="Palatino Linotype"/>
              </a:rPr>
              <a:t>får</a:t>
            </a:r>
            <a:r>
              <a:rPr dirty="0" sz="1000" spc="10">
                <a:solidFill>
                  <a:srgbClr val="282828"/>
                </a:solidFill>
                <a:latin typeface="Palatino Linotype"/>
                <a:cs typeface="Palatino Linotype"/>
              </a:rPr>
              <a:t> </a:t>
            </a:r>
            <a:r>
              <a:rPr dirty="0" sz="1000" spc="-50">
                <a:solidFill>
                  <a:srgbClr val="282828"/>
                </a:solidFill>
                <a:latin typeface="Palatino Linotype"/>
                <a:cs typeface="Palatino Linotype"/>
              </a:rPr>
              <a:t>betala</a:t>
            </a:r>
            <a:r>
              <a:rPr dirty="0" sz="1000" spc="-50">
                <a:solidFill>
                  <a:srgbClr val="282828"/>
                </a:solidFill>
                <a:latin typeface="Calibri"/>
                <a:cs typeface="Calibri"/>
              </a:rPr>
              <a:t>"</a:t>
            </a:r>
            <a:r>
              <a:rPr dirty="0" sz="1000" spc="-3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för</a:t>
            </a:r>
            <a:r>
              <a:rPr dirty="0" sz="1000" spc="-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den</a:t>
            </a:r>
            <a:r>
              <a:rPr dirty="0" sz="1000" spc="-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styrkan.</a:t>
            </a:r>
            <a:r>
              <a:rPr dirty="0" sz="1000" spc="-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Om</a:t>
            </a:r>
            <a:r>
              <a:rPr dirty="0" sz="1000" spc="-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82828"/>
                </a:solidFill>
                <a:latin typeface="Calibri"/>
                <a:cs typeface="Calibri"/>
              </a:rPr>
              <a:t>någons</a:t>
            </a:r>
            <a:r>
              <a:rPr dirty="0" sz="1000" spc="5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styrka</a:t>
            </a:r>
            <a:r>
              <a:rPr dirty="0" sz="1000" spc="-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överväger</a:t>
            </a:r>
            <a:r>
              <a:rPr dirty="0" sz="1000" spc="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deras</a:t>
            </a:r>
            <a:r>
              <a:rPr dirty="0" sz="1000" spc="-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svaghet</a:t>
            </a:r>
            <a:r>
              <a:rPr dirty="0" sz="1000" spc="-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för</a:t>
            </a:r>
            <a:r>
              <a:rPr dirty="0" sz="1000" spc="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en</a:t>
            </a:r>
            <a:r>
              <a:rPr dirty="0" sz="10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given</a:t>
            </a:r>
            <a:r>
              <a:rPr dirty="0" sz="10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-25">
                <a:solidFill>
                  <a:srgbClr val="282828"/>
                </a:solidFill>
                <a:latin typeface="Palatino Linotype"/>
                <a:cs typeface="Palatino Linotype"/>
              </a:rPr>
              <a:t>team</a:t>
            </a:r>
            <a:r>
              <a:rPr dirty="0" sz="1000" spc="-25">
                <a:solidFill>
                  <a:srgbClr val="282828"/>
                </a:solidFill>
                <a:latin typeface="Calibri"/>
                <a:cs typeface="Calibri"/>
              </a:rPr>
              <a:t>roll</a:t>
            </a:r>
            <a:r>
              <a:rPr dirty="0" sz="10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-25">
                <a:solidFill>
                  <a:srgbClr val="282828"/>
                </a:solidFill>
                <a:latin typeface="Calibri"/>
                <a:cs typeface="Calibri"/>
              </a:rPr>
              <a:t>och</a:t>
            </a:r>
            <a:r>
              <a:rPr dirty="0" sz="1000" spc="-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svagheten</a:t>
            </a:r>
            <a:r>
              <a:rPr dirty="0" sz="1000" spc="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inte</a:t>
            </a:r>
            <a:r>
              <a:rPr dirty="0" sz="1000" spc="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förringar</a:t>
            </a:r>
            <a:r>
              <a:rPr dirty="0" sz="1000" spc="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bidraget,</a:t>
            </a:r>
            <a:r>
              <a:rPr dirty="0" sz="1000" spc="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kallas</a:t>
            </a:r>
            <a:r>
              <a:rPr dirty="0" sz="1000" spc="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det</a:t>
            </a:r>
            <a:r>
              <a:rPr dirty="0" sz="1000" spc="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en</a:t>
            </a:r>
            <a:r>
              <a:rPr dirty="0" sz="1000" spc="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82828"/>
                </a:solidFill>
                <a:latin typeface="Calibri"/>
                <a:cs typeface="Calibri"/>
              </a:rPr>
              <a:t>"tillåten</a:t>
            </a:r>
            <a:r>
              <a:rPr dirty="0" sz="10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82828"/>
                </a:solidFill>
                <a:latin typeface="Calibri"/>
                <a:cs typeface="Calibri"/>
              </a:rPr>
              <a:t>svaghet".</a:t>
            </a:r>
            <a:r>
              <a:rPr dirty="0" sz="1000" spc="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Svagheter</a:t>
            </a:r>
            <a:r>
              <a:rPr dirty="0" sz="1000" spc="3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blir</a:t>
            </a:r>
            <a:r>
              <a:rPr dirty="0" sz="1000" spc="3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"icke-tillåtna"</a:t>
            </a:r>
            <a:r>
              <a:rPr dirty="0" sz="1000" spc="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om</a:t>
            </a:r>
            <a:r>
              <a:rPr dirty="0" sz="1000" spc="3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de</a:t>
            </a:r>
            <a:r>
              <a:rPr dirty="0" sz="1000" spc="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tas</a:t>
            </a:r>
            <a:r>
              <a:rPr dirty="0" sz="1000" spc="3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till</a:t>
            </a:r>
            <a:r>
              <a:rPr dirty="0" sz="1000" spc="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-25">
                <a:solidFill>
                  <a:srgbClr val="282828"/>
                </a:solidFill>
                <a:latin typeface="Calibri"/>
                <a:cs typeface="Calibri"/>
              </a:rPr>
              <a:t>det</a:t>
            </a:r>
            <a:r>
              <a:rPr dirty="0" sz="1000" spc="-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yttersta,</a:t>
            </a:r>
            <a:r>
              <a:rPr dirty="0" sz="1000" spc="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eller</a:t>
            </a:r>
            <a:r>
              <a:rPr dirty="0" sz="1000" spc="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om</a:t>
            </a:r>
            <a:r>
              <a:rPr dirty="0" sz="1000" spc="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den</a:t>
            </a:r>
            <a:r>
              <a:rPr dirty="0" sz="1000" spc="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tillhörande</a:t>
            </a:r>
            <a:r>
              <a:rPr dirty="0" sz="1000" spc="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Palatino Linotype"/>
                <a:cs typeface="Palatino Linotype"/>
              </a:rPr>
              <a:t>t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eamrollstyrka</a:t>
            </a:r>
            <a:r>
              <a:rPr dirty="0" sz="1000">
                <a:solidFill>
                  <a:srgbClr val="282828"/>
                </a:solidFill>
                <a:latin typeface="Palatino Linotype"/>
                <a:cs typeface="Palatino Linotype"/>
              </a:rPr>
              <a:t>n</a:t>
            </a:r>
            <a:r>
              <a:rPr dirty="0" sz="1000" spc="15">
                <a:solidFill>
                  <a:srgbClr val="282828"/>
                </a:solidFill>
                <a:latin typeface="Palatino Linotype"/>
                <a:cs typeface="Palatino Linotype"/>
              </a:rPr>
              <a:t> </a:t>
            </a:r>
            <a:r>
              <a:rPr dirty="0" sz="1000" spc="-20">
                <a:solidFill>
                  <a:srgbClr val="282828"/>
                </a:solidFill>
                <a:latin typeface="Calibri"/>
                <a:cs typeface="Calibri"/>
              </a:rPr>
              <a:t>inte</a:t>
            </a:r>
            <a:r>
              <a:rPr dirty="0" sz="1000" spc="-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82828"/>
                </a:solidFill>
                <a:latin typeface="Calibri"/>
                <a:cs typeface="Calibri"/>
              </a:rPr>
              <a:t>finns.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8" name="object 18" descr=""/>
          <p:cNvSpPr/>
          <p:nvPr/>
        </p:nvSpPr>
        <p:spPr>
          <a:xfrm>
            <a:off x="7047230" y="1711960"/>
            <a:ext cx="3048000" cy="0"/>
          </a:xfrm>
          <a:custGeom>
            <a:avLst/>
            <a:gdLst/>
            <a:ahLst/>
            <a:cxnLst/>
            <a:rect l="l" t="t" r="r" b="b"/>
            <a:pathLst>
              <a:path w="3048000" h="0">
                <a:moveTo>
                  <a:pt x="304800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28282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 descr=""/>
          <p:cNvSpPr txBox="1"/>
          <p:nvPr/>
        </p:nvSpPr>
        <p:spPr>
          <a:xfrm>
            <a:off x="7034530" y="1457960"/>
            <a:ext cx="826135" cy="2228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-10" b="1">
                <a:solidFill>
                  <a:srgbClr val="00843C"/>
                </a:solidFill>
                <a:latin typeface="Calibri"/>
                <a:cs typeface="Calibri"/>
              </a:rPr>
              <a:t>Percentiler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7034530" y="1774063"/>
            <a:ext cx="2990850" cy="1270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6700"/>
              </a:lnSpc>
              <a:spcBef>
                <a:spcPts val="100"/>
              </a:spcBef>
            </a:pP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Percentiler</a:t>
            </a:r>
            <a:r>
              <a:rPr dirty="0" sz="10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mäter</a:t>
            </a:r>
            <a:r>
              <a:rPr dirty="0" sz="1000" spc="-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din</a:t>
            </a:r>
            <a:r>
              <a:rPr dirty="0" sz="1000" spc="-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position</a:t>
            </a:r>
            <a:r>
              <a:rPr dirty="0" sz="1000" spc="-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i</a:t>
            </a:r>
            <a:r>
              <a:rPr dirty="0" sz="1000" spc="-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relation</a:t>
            </a:r>
            <a:r>
              <a:rPr dirty="0" sz="1000" spc="-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till</a:t>
            </a:r>
            <a:r>
              <a:rPr dirty="0" sz="1000" spc="-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andra</a:t>
            </a:r>
            <a:r>
              <a:rPr dirty="0" sz="1000" spc="3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82828"/>
                </a:solidFill>
                <a:latin typeface="Calibri"/>
                <a:cs typeface="Calibri"/>
              </a:rPr>
              <a:t>(resten</a:t>
            </a:r>
            <a:r>
              <a:rPr dirty="0" sz="10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av</a:t>
            </a:r>
            <a:r>
              <a:rPr dirty="0" sz="10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befolkningen).</a:t>
            </a:r>
            <a:r>
              <a:rPr dirty="0" sz="10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Om</a:t>
            </a:r>
            <a:r>
              <a:rPr dirty="0" sz="1000" spc="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en</a:t>
            </a:r>
            <a:r>
              <a:rPr dirty="0" sz="10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grupp</a:t>
            </a:r>
            <a:r>
              <a:rPr dirty="0" sz="10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människor</a:t>
            </a:r>
            <a:r>
              <a:rPr dirty="0" sz="1000" spc="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gör</a:t>
            </a:r>
            <a:r>
              <a:rPr dirty="0" sz="1000" spc="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en</a:t>
            </a:r>
            <a:r>
              <a:rPr dirty="0" sz="10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-20">
                <a:solidFill>
                  <a:srgbClr val="282828"/>
                </a:solidFill>
                <a:latin typeface="Calibri"/>
                <a:cs typeface="Calibri"/>
              </a:rPr>
              <a:t>test</a:t>
            </a:r>
            <a:r>
              <a:rPr dirty="0" sz="1000" spc="5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och</a:t>
            </a:r>
            <a:r>
              <a:rPr dirty="0" sz="1000" spc="-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82828"/>
                </a:solidFill>
                <a:latin typeface="Calibri"/>
                <a:cs typeface="Calibri"/>
              </a:rPr>
              <a:t>får</a:t>
            </a:r>
            <a:r>
              <a:rPr dirty="0" sz="10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poäng</a:t>
            </a:r>
            <a:r>
              <a:rPr dirty="0" sz="1000" spc="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kan</a:t>
            </a:r>
            <a:r>
              <a:rPr dirty="0" sz="10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dessa</a:t>
            </a:r>
            <a:r>
              <a:rPr dirty="0" sz="1000" spc="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distribueras</a:t>
            </a:r>
            <a:r>
              <a:rPr dirty="0" sz="1000" spc="-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från</a:t>
            </a:r>
            <a:r>
              <a:rPr dirty="0" sz="10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de</a:t>
            </a:r>
            <a:r>
              <a:rPr dirty="0" sz="10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högsta</a:t>
            </a:r>
            <a:r>
              <a:rPr dirty="0" sz="1000" spc="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-20">
                <a:solidFill>
                  <a:srgbClr val="282828"/>
                </a:solidFill>
                <a:latin typeface="Calibri"/>
                <a:cs typeface="Calibri"/>
              </a:rPr>
              <a:t>till</a:t>
            </a:r>
            <a:r>
              <a:rPr dirty="0" sz="1000" spc="5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de</a:t>
            </a:r>
            <a:r>
              <a:rPr dirty="0" sz="1000" spc="-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lägsta</a:t>
            </a:r>
            <a:r>
              <a:rPr dirty="0" sz="1000" spc="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och</a:t>
            </a:r>
            <a:r>
              <a:rPr dirty="0" sz="1000" spc="26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och</a:t>
            </a:r>
            <a:r>
              <a:rPr dirty="0" sz="1000" spc="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en</a:t>
            </a:r>
            <a:r>
              <a:rPr dirty="0" sz="1000" spc="-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individs</a:t>
            </a:r>
            <a:r>
              <a:rPr dirty="0" sz="1000" spc="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poäng</a:t>
            </a:r>
            <a:r>
              <a:rPr dirty="0" sz="1000" spc="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kan</a:t>
            </a:r>
            <a:r>
              <a:rPr dirty="0" sz="10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bedömas</a:t>
            </a:r>
            <a:r>
              <a:rPr dirty="0" sz="1000" spc="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-50">
                <a:solidFill>
                  <a:srgbClr val="282828"/>
                </a:solidFill>
                <a:latin typeface="Calibri"/>
                <a:cs typeface="Calibri"/>
              </a:rPr>
              <a:t>i</a:t>
            </a:r>
            <a:r>
              <a:rPr dirty="0" sz="10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relation</a:t>
            </a:r>
            <a:r>
              <a:rPr dirty="0" sz="1000" spc="-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till</a:t>
            </a:r>
            <a:r>
              <a:rPr dirty="0" sz="10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andras</a:t>
            </a:r>
            <a:r>
              <a:rPr dirty="0" sz="10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poäng.</a:t>
            </a:r>
            <a:r>
              <a:rPr dirty="0" sz="1000" spc="-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Om</a:t>
            </a:r>
            <a:r>
              <a:rPr dirty="0" sz="10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en</a:t>
            </a:r>
            <a:r>
              <a:rPr dirty="0" sz="10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persons</a:t>
            </a:r>
            <a:r>
              <a:rPr dirty="0" sz="1000" spc="-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poäng</a:t>
            </a:r>
            <a:r>
              <a:rPr dirty="0" sz="1000" spc="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är</a:t>
            </a:r>
            <a:r>
              <a:rPr dirty="0" sz="10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i</a:t>
            </a:r>
            <a:r>
              <a:rPr dirty="0" sz="10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-20">
                <a:solidFill>
                  <a:srgbClr val="282828"/>
                </a:solidFill>
                <a:latin typeface="Calibri"/>
                <a:cs typeface="Calibri"/>
              </a:rPr>
              <a:t>80:e</a:t>
            </a:r>
            <a:r>
              <a:rPr dirty="0" sz="1000" spc="-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percentilen</a:t>
            </a:r>
            <a:r>
              <a:rPr dirty="0" sz="1000" spc="-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pekar</a:t>
            </a:r>
            <a:r>
              <a:rPr dirty="0" sz="10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det</a:t>
            </a:r>
            <a:r>
              <a:rPr dirty="0" sz="10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på</a:t>
            </a:r>
            <a:r>
              <a:rPr dirty="0" sz="1000" spc="-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82828"/>
                </a:solidFill>
                <a:latin typeface="Calibri"/>
                <a:cs typeface="Calibri"/>
              </a:rPr>
              <a:t>att</a:t>
            </a:r>
            <a:r>
              <a:rPr dirty="0" sz="10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20%</a:t>
            </a:r>
            <a:r>
              <a:rPr dirty="0" sz="1000" spc="-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av</a:t>
            </a:r>
            <a:r>
              <a:rPr dirty="0" sz="1000" spc="-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befolkningen</a:t>
            </a:r>
            <a:r>
              <a:rPr dirty="0" sz="1000" spc="-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-20">
                <a:solidFill>
                  <a:srgbClr val="282828"/>
                </a:solidFill>
                <a:latin typeface="Calibri"/>
                <a:cs typeface="Calibri"/>
              </a:rPr>
              <a:t>hade</a:t>
            </a:r>
            <a:r>
              <a:rPr dirty="0" sz="1000" spc="-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högre</a:t>
            </a:r>
            <a:r>
              <a:rPr dirty="0" sz="1000" spc="-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82828"/>
                </a:solidFill>
                <a:latin typeface="Calibri"/>
                <a:cs typeface="Calibri"/>
              </a:rPr>
              <a:t>poäng.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1" name="object 21" descr=""/>
          <p:cNvSpPr/>
          <p:nvPr/>
        </p:nvSpPr>
        <p:spPr>
          <a:xfrm>
            <a:off x="7047230" y="3520440"/>
            <a:ext cx="3048000" cy="0"/>
          </a:xfrm>
          <a:custGeom>
            <a:avLst/>
            <a:gdLst/>
            <a:ahLst/>
            <a:cxnLst/>
            <a:rect l="l" t="t" r="r" b="b"/>
            <a:pathLst>
              <a:path w="3048000" h="0">
                <a:moveTo>
                  <a:pt x="304800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28282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 descr=""/>
          <p:cNvSpPr txBox="1"/>
          <p:nvPr/>
        </p:nvSpPr>
        <p:spPr>
          <a:xfrm>
            <a:off x="7034530" y="3266439"/>
            <a:ext cx="2202180" cy="2228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b="1">
                <a:solidFill>
                  <a:srgbClr val="00843C"/>
                </a:solidFill>
                <a:latin typeface="Calibri"/>
                <a:cs typeface="Calibri"/>
              </a:rPr>
              <a:t>Starkt</a:t>
            </a:r>
            <a:r>
              <a:rPr dirty="0" sz="1300" spc="65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300" b="1">
                <a:solidFill>
                  <a:srgbClr val="00843C"/>
                </a:solidFill>
                <a:latin typeface="Calibri"/>
                <a:cs typeface="Calibri"/>
              </a:rPr>
              <a:t>exempel</a:t>
            </a:r>
            <a:r>
              <a:rPr dirty="0" sz="1300" spc="8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300" b="1">
                <a:solidFill>
                  <a:srgbClr val="00843C"/>
                </a:solidFill>
                <a:latin typeface="Calibri"/>
                <a:cs typeface="Calibri"/>
              </a:rPr>
              <a:t>på</a:t>
            </a:r>
            <a:r>
              <a:rPr dirty="0" sz="1300" spc="75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300" b="1">
                <a:solidFill>
                  <a:srgbClr val="00843C"/>
                </a:solidFill>
                <a:latin typeface="Calibri"/>
                <a:cs typeface="Calibri"/>
              </a:rPr>
              <a:t>en</a:t>
            </a:r>
            <a:r>
              <a:rPr dirty="0" sz="1300" spc="85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300" spc="-10" b="1">
                <a:solidFill>
                  <a:srgbClr val="00843C"/>
                </a:solidFill>
                <a:latin typeface="Calibri"/>
                <a:cs typeface="Calibri"/>
              </a:rPr>
              <a:t>teamroll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7034530" y="3585438"/>
            <a:ext cx="2898775" cy="1445260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16700"/>
              </a:lnSpc>
              <a:spcBef>
                <a:spcPts val="75"/>
              </a:spcBef>
            </a:pP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Ett</a:t>
            </a:r>
            <a:r>
              <a:rPr dirty="0" sz="1000" spc="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starkt</a:t>
            </a:r>
            <a:r>
              <a:rPr dirty="0" sz="1000" spc="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exempel</a:t>
            </a:r>
            <a:r>
              <a:rPr dirty="0" sz="1000" spc="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är</a:t>
            </a:r>
            <a:r>
              <a:rPr dirty="0" sz="1000" spc="3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någon</a:t>
            </a:r>
            <a:r>
              <a:rPr dirty="0" sz="1000" spc="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som</a:t>
            </a:r>
            <a:r>
              <a:rPr dirty="0" sz="1000" spc="3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tydligt</a:t>
            </a:r>
            <a:r>
              <a:rPr dirty="0" sz="1000" spc="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använder</a:t>
            </a:r>
            <a:r>
              <a:rPr dirty="0" sz="1000" spc="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-25">
                <a:solidFill>
                  <a:srgbClr val="282828"/>
                </a:solidFill>
                <a:latin typeface="Calibri"/>
                <a:cs typeface="Calibri"/>
              </a:rPr>
              <a:t>en</a:t>
            </a:r>
            <a:r>
              <a:rPr dirty="0" sz="1000" spc="-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viss</a:t>
            </a:r>
            <a:r>
              <a:rPr dirty="0" sz="1000" spc="3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Palatino Linotype"/>
                <a:cs typeface="Palatino Linotype"/>
              </a:rPr>
              <a:t>t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eamroll</a:t>
            </a:r>
            <a:r>
              <a:rPr dirty="0" sz="1000" spc="3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med</a:t>
            </a:r>
            <a:r>
              <a:rPr dirty="0" sz="1000" spc="3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särskilt</a:t>
            </a:r>
            <a:r>
              <a:rPr dirty="0" sz="1000" spc="4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god</a:t>
            </a:r>
            <a:r>
              <a:rPr dirty="0" sz="1000" spc="3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efekt.</a:t>
            </a:r>
            <a:r>
              <a:rPr dirty="0" sz="1000" spc="4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För</a:t>
            </a:r>
            <a:r>
              <a:rPr dirty="0" sz="1000" spc="5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att</a:t>
            </a:r>
            <a:r>
              <a:rPr dirty="0" sz="1000" spc="4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82828"/>
                </a:solidFill>
                <a:latin typeface="Calibri"/>
                <a:cs typeface="Calibri"/>
              </a:rPr>
              <a:t>kvalificera</a:t>
            </a:r>
            <a:r>
              <a:rPr dirty="0" sz="10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sig</a:t>
            </a:r>
            <a:r>
              <a:rPr dirty="0" sz="1000" spc="-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som</a:t>
            </a:r>
            <a:r>
              <a:rPr dirty="0" sz="1000" spc="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ett</a:t>
            </a:r>
            <a:r>
              <a:rPr dirty="0" sz="10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starkt</a:t>
            </a:r>
            <a:r>
              <a:rPr dirty="0" sz="10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exempel</a:t>
            </a:r>
            <a:r>
              <a:rPr dirty="0" sz="10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på</a:t>
            </a:r>
            <a:r>
              <a:rPr dirty="0" sz="1000" spc="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en</a:t>
            </a:r>
            <a:r>
              <a:rPr dirty="0" sz="1000" spc="-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viss</a:t>
            </a:r>
            <a:r>
              <a:rPr dirty="0" sz="10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Palatino Linotype"/>
                <a:cs typeface="Palatino Linotype"/>
              </a:rPr>
              <a:t>t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eamroll</a:t>
            </a:r>
            <a:r>
              <a:rPr dirty="0" sz="10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82828"/>
                </a:solidFill>
                <a:latin typeface="Calibri"/>
                <a:cs typeface="Calibri"/>
              </a:rPr>
              <a:t>måste</a:t>
            </a:r>
            <a:r>
              <a:rPr dirty="0" sz="10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någon</a:t>
            </a:r>
            <a:r>
              <a:rPr dirty="0" sz="1000" spc="-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vara</a:t>
            </a:r>
            <a:r>
              <a:rPr dirty="0" sz="1000" spc="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i</a:t>
            </a:r>
            <a:r>
              <a:rPr dirty="0" sz="10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-20">
                <a:solidFill>
                  <a:srgbClr val="282828"/>
                </a:solidFill>
                <a:latin typeface="Calibri"/>
                <a:cs typeface="Calibri"/>
              </a:rPr>
              <a:t>80:e</a:t>
            </a:r>
            <a:r>
              <a:rPr dirty="0" sz="10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percentilen</a:t>
            </a:r>
            <a:r>
              <a:rPr dirty="0" sz="10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för</a:t>
            </a:r>
            <a:r>
              <a:rPr dirty="0" sz="1000" spc="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den</a:t>
            </a:r>
            <a:r>
              <a:rPr dirty="0" sz="10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Palatino Linotype"/>
                <a:cs typeface="Palatino Linotype"/>
              </a:rPr>
              <a:t>t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eamrollen</a:t>
            </a:r>
            <a:r>
              <a:rPr dirty="0" sz="10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82828"/>
                </a:solidFill>
                <a:latin typeface="Calibri"/>
                <a:cs typeface="Calibri"/>
              </a:rPr>
              <a:t>enligt</a:t>
            </a:r>
            <a:r>
              <a:rPr dirty="0" sz="10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sin</a:t>
            </a:r>
            <a:r>
              <a:rPr dirty="0" sz="1000" spc="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-30">
                <a:solidFill>
                  <a:srgbClr val="282828"/>
                </a:solidFill>
                <a:latin typeface="Calibri"/>
                <a:cs typeface="Calibri"/>
              </a:rPr>
              <a:t>själv</a:t>
            </a:r>
            <a:r>
              <a:rPr dirty="0" sz="1000" spc="-30">
                <a:solidFill>
                  <a:srgbClr val="282828"/>
                </a:solidFill>
                <a:latin typeface="Palatino Linotype"/>
                <a:cs typeface="Palatino Linotype"/>
              </a:rPr>
              <a:t>skattning</a:t>
            </a:r>
            <a:r>
              <a:rPr dirty="0" sz="1000" spc="-30">
                <a:solidFill>
                  <a:srgbClr val="282828"/>
                </a:solidFill>
                <a:latin typeface="Calibri"/>
                <a:cs typeface="Calibri"/>
              </a:rPr>
              <a:t>.</a:t>
            </a:r>
            <a:r>
              <a:rPr dirty="0" sz="1000" spc="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När</a:t>
            </a:r>
            <a:r>
              <a:rPr dirty="0" sz="1000" spc="3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observatörernas</a:t>
            </a:r>
            <a:r>
              <a:rPr dirty="0" sz="1000" spc="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82828"/>
                </a:solidFill>
                <a:latin typeface="Calibri"/>
                <a:cs typeface="Calibri"/>
              </a:rPr>
              <a:t>bedömningar</a:t>
            </a:r>
            <a:r>
              <a:rPr dirty="0" sz="10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lagts</a:t>
            </a:r>
            <a:r>
              <a:rPr dirty="0" sz="1000" spc="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till,</a:t>
            </a:r>
            <a:r>
              <a:rPr dirty="0" sz="1000" spc="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beaktas</a:t>
            </a:r>
            <a:r>
              <a:rPr dirty="0" sz="1000" spc="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också</a:t>
            </a:r>
            <a:r>
              <a:rPr dirty="0" sz="1000" spc="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deras</a:t>
            </a:r>
            <a:r>
              <a:rPr dirty="0" sz="1000" spc="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feedback</a:t>
            </a:r>
            <a:r>
              <a:rPr dirty="0" sz="1000" spc="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för</a:t>
            </a:r>
            <a:r>
              <a:rPr dirty="0" sz="1000" spc="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att</a:t>
            </a:r>
            <a:r>
              <a:rPr dirty="0" sz="1000" spc="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82828"/>
                </a:solidFill>
                <a:latin typeface="Calibri"/>
                <a:cs typeface="Calibri"/>
              </a:rPr>
              <a:t>avgöra</a:t>
            </a:r>
            <a:r>
              <a:rPr dirty="0" sz="10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om</a:t>
            </a:r>
            <a:r>
              <a:rPr dirty="0" sz="1000" spc="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någon</a:t>
            </a:r>
            <a:r>
              <a:rPr dirty="0" sz="1000" spc="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kvalificerar</a:t>
            </a:r>
            <a:r>
              <a:rPr dirty="0" sz="1000" spc="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sig</a:t>
            </a:r>
            <a:r>
              <a:rPr dirty="0" sz="1000" spc="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som</a:t>
            </a:r>
            <a:r>
              <a:rPr dirty="0" sz="1000" spc="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ett</a:t>
            </a:r>
            <a:r>
              <a:rPr dirty="0" sz="1000" spc="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starkt</a:t>
            </a:r>
            <a:r>
              <a:rPr dirty="0" sz="1000" spc="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exempel</a:t>
            </a:r>
            <a:r>
              <a:rPr dirty="0" sz="1000" spc="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82828"/>
                </a:solidFill>
                <a:latin typeface="Calibri"/>
                <a:cs typeface="Calibri"/>
              </a:rPr>
              <a:t>eller</a:t>
            </a:r>
            <a:r>
              <a:rPr dirty="0" sz="10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82828"/>
                </a:solidFill>
                <a:latin typeface="Calibri"/>
                <a:cs typeface="Calibri"/>
              </a:rPr>
              <a:t>inte.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478155" y="7165975"/>
            <a:ext cx="110489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85">
                <a:solidFill>
                  <a:srgbClr val="282828"/>
                </a:solidFill>
                <a:latin typeface="Calibri"/>
                <a:cs typeface="Calibri"/>
              </a:rPr>
              <a:t>©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9954259" y="7165975"/>
            <a:ext cx="29019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10">
                <a:solidFill>
                  <a:srgbClr val="282828"/>
                </a:solidFill>
                <a:latin typeface="Calibri"/>
                <a:cs typeface="Calibri"/>
              </a:rPr>
              <a:t>12/12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1206500" y="7165975"/>
            <a:ext cx="25082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0">
                <a:solidFill>
                  <a:srgbClr val="282828"/>
                </a:solidFill>
                <a:latin typeface="Calibri"/>
                <a:cs typeface="Calibri"/>
              </a:rPr>
              <a:t>2023</a:t>
            </a:r>
            <a:endParaRPr sz="900">
              <a:latin typeface="Calibri"/>
              <a:cs typeface="Calibri"/>
            </a:endParaRPr>
          </a:p>
        </p:txBody>
      </p:sp>
      <p:pic>
        <p:nvPicPr>
          <p:cNvPr id="27" name="object 27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09600" y="7175500"/>
            <a:ext cx="585469" cy="125729"/>
          </a:xfrm>
          <a:prstGeom prst="rect">
            <a:avLst/>
          </a:prstGeom>
        </p:spPr>
      </p:pic>
      <p:sp>
        <p:nvSpPr>
          <p:cNvPr id="28" name="object 28" descr=""/>
          <p:cNvSpPr txBox="1"/>
          <p:nvPr/>
        </p:nvSpPr>
        <p:spPr>
          <a:xfrm>
            <a:off x="1663700" y="7161530"/>
            <a:ext cx="105727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Utskriven:</a:t>
            </a:r>
            <a:r>
              <a:rPr dirty="0" sz="900" spc="-3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82828"/>
                </a:solidFill>
                <a:latin typeface="Calibri"/>
                <a:cs typeface="Calibri"/>
              </a:rPr>
              <a:t>14/06/2023</a:t>
            </a:r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206500" y="2116454"/>
            <a:ext cx="1978660" cy="10198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10" b="1">
                <a:solidFill>
                  <a:srgbClr val="282828"/>
                </a:solidFill>
                <a:latin typeface="Calibri"/>
                <a:cs typeface="Calibri"/>
              </a:rPr>
              <a:t>Styrkor:</a:t>
            </a:r>
            <a:endParaRPr sz="900">
              <a:latin typeface="Calibri"/>
              <a:cs typeface="Calibri"/>
            </a:endParaRPr>
          </a:p>
          <a:p>
            <a:pPr marL="12700" marR="95250">
              <a:lnSpc>
                <a:spcPct val="104200"/>
              </a:lnSpc>
            </a:pPr>
            <a:r>
              <a:rPr dirty="0" sz="900" spc="-10">
                <a:solidFill>
                  <a:srgbClr val="282828"/>
                </a:solidFill>
                <a:latin typeface="Calibri"/>
                <a:cs typeface="Calibri"/>
              </a:rPr>
              <a:t>Utåtriktad,</a:t>
            </a:r>
            <a:r>
              <a:rPr dirty="0" sz="900" spc="4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entusiastisk,</a:t>
            </a:r>
            <a:r>
              <a:rPr dirty="0" sz="900" spc="5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82828"/>
                </a:solidFill>
                <a:latin typeface="Calibri"/>
                <a:cs typeface="Calibri"/>
              </a:rPr>
              <a:t>kommunikativ.</a:t>
            </a:r>
            <a:r>
              <a:rPr dirty="0" sz="9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82828"/>
                </a:solidFill>
                <a:latin typeface="Calibri"/>
                <a:cs typeface="Calibri"/>
              </a:rPr>
              <a:t>Utforskar</a:t>
            </a:r>
            <a:r>
              <a:rPr dirty="0" sz="900" spc="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möjligheter</a:t>
            </a:r>
            <a:r>
              <a:rPr dirty="0" sz="900" spc="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och</a:t>
            </a:r>
            <a:r>
              <a:rPr dirty="0" sz="900" spc="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82828"/>
                </a:solidFill>
                <a:latin typeface="Calibri"/>
                <a:cs typeface="Calibri"/>
              </a:rPr>
              <a:t>utvecklar</a:t>
            </a:r>
            <a:r>
              <a:rPr dirty="0" sz="9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82828"/>
                </a:solidFill>
                <a:latin typeface="Calibri"/>
                <a:cs typeface="Calibri"/>
              </a:rPr>
              <a:t>kontakter.</a:t>
            </a:r>
            <a:endParaRPr sz="900">
              <a:latin typeface="Calibri"/>
              <a:cs typeface="Calibri"/>
            </a:endParaRPr>
          </a:p>
          <a:p>
            <a:pPr marL="12700" marR="5080">
              <a:lnSpc>
                <a:spcPct val="104200"/>
              </a:lnSpc>
            </a:pPr>
            <a:r>
              <a:rPr dirty="0" sz="900" spc="20" b="1">
                <a:solidFill>
                  <a:srgbClr val="282828"/>
                </a:solidFill>
                <a:latin typeface="Calibri"/>
                <a:cs typeface="Calibri"/>
              </a:rPr>
              <a:t>Tillhörande/Tillåtna</a:t>
            </a:r>
            <a:r>
              <a:rPr dirty="0" sz="9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 spc="-10" b="1">
                <a:solidFill>
                  <a:srgbClr val="282828"/>
                </a:solidFill>
                <a:latin typeface="Calibri"/>
                <a:cs typeface="Calibri"/>
              </a:rPr>
              <a:t>svagheter:</a:t>
            </a:r>
            <a:r>
              <a:rPr dirty="0" sz="9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Överoptimistisk.</a:t>
            </a:r>
            <a:r>
              <a:rPr dirty="0" sz="900" spc="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Tappar</a:t>
            </a:r>
            <a:r>
              <a:rPr dirty="0" sz="9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82828"/>
                </a:solidFill>
                <a:latin typeface="Calibri"/>
                <a:cs typeface="Calibri"/>
              </a:rPr>
              <a:t>intresset</a:t>
            </a:r>
            <a:r>
              <a:rPr dirty="0" sz="900" spc="-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när</a:t>
            </a:r>
            <a:r>
              <a:rPr dirty="0" sz="9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 spc="-25">
                <a:solidFill>
                  <a:srgbClr val="282828"/>
                </a:solidFill>
                <a:latin typeface="Calibri"/>
                <a:cs typeface="Calibri"/>
              </a:rPr>
              <a:t>den</a:t>
            </a:r>
            <a:r>
              <a:rPr dirty="0" sz="9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inledande</a:t>
            </a:r>
            <a:r>
              <a:rPr dirty="0" sz="900" spc="5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entusiasmen</a:t>
            </a:r>
            <a:r>
              <a:rPr dirty="0" sz="900" spc="4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lagt</a:t>
            </a:r>
            <a:r>
              <a:rPr dirty="0" sz="900" spc="4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 spc="-20">
                <a:solidFill>
                  <a:srgbClr val="282828"/>
                </a:solidFill>
                <a:latin typeface="Calibri"/>
                <a:cs typeface="Calibri"/>
              </a:rPr>
              <a:t>sig.</a:t>
            </a:r>
            <a:endParaRPr sz="900">
              <a:latin typeface="Calibri"/>
              <a:cs typeface="Calibri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6448" y="1836547"/>
            <a:ext cx="606552" cy="585216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4501515" y="2116454"/>
            <a:ext cx="2052955" cy="8769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10" b="1">
                <a:solidFill>
                  <a:srgbClr val="282828"/>
                </a:solidFill>
                <a:latin typeface="Calibri"/>
                <a:cs typeface="Calibri"/>
              </a:rPr>
              <a:t>Styrkor:</a:t>
            </a:r>
            <a:endParaRPr sz="900">
              <a:latin typeface="Calibri"/>
              <a:cs typeface="Calibri"/>
            </a:endParaRPr>
          </a:p>
          <a:p>
            <a:pPr marL="12700" marR="5080">
              <a:lnSpc>
                <a:spcPct val="104200"/>
              </a:lnSpc>
            </a:pP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Samarbetande,</a:t>
            </a:r>
            <a:r>
              <a:rPr dirty="0" sz="900" spc="4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mottaglig</a:t>
            </a:r>
            <a:r>
              <a:rPr dirty="0" sz="900" spc="3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och</a:t>
            </a:r>
            <a:r>
              <a:rPr dirty="0" sz="900" spc="4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82828"/>
                </a:solidFill>
                <a:latin typeface="Calibri"/>
                <a:cs typeface="Calibri"/>
              </a:rPr>
              <a:t>diplomatisk.</a:t>
            </a:r>
            <a:r>
              <a:rPr dirty="0" sz="9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Lyssnar</a:t>
            </a:r>
            <a:r>
              <a:rPr dirty="0" sz="9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och</a:t>
            </a:r>
            <a:r>
              <a:rPr dirty="0" sz="900" spc="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avvärjer</a:t>
            </a:r>
            <a:r>
              <a:rPr dirty="0" sz="900" spc="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82828"/>
                </a:solidFill>
                <a:latin typeface="Calibri"/>
                <a:cs typeface="Calibri"/>
              </a:rPr>
              <a:t>friktion.</a:t>
            </a:r>
            <a:endParaRPr sz="900">
              <a:latin typeface="Calibri"/>
              <a:cs typeface="Calibri"/>
            </a:endParaRPr>
          </a:p>
          <a:p>
            <a:pPr marL="12700" marR="22225">
              <a:lnSpc>
                <a:spcPct val="104200"/>
              </a:lnSpc>
            </a:pPr>
            <a:r>
              <a:rPr dirty="0" sz="900" spc="20" b="1">
                <a:solidFill>
                  <a:srgbClr val="282828"/>
                </a:solidFill>
                <a:latin typeface="Calibri"/>
                <a:cs typeface="Calibri"/>
              </a:rPr>
              <a:t>Tillhörande/Tillåtna</a:t>
            </a:r>
            <a:r>
              <a:rPr dirty="0" sz="9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 spc="-10" b="1">
                <a:solidFill>
                  <a:srgbClr val="282828"/>
                </a:solidFill>
                <a:latin typeface="Calibri"/>
                <a:cs typeface="Calibri"/>
              </a:rPr>
              <a:t>svagheter:</a:t>
            </a:r>
            <a:r>
              <a:rPr dirty="0" sz="9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Obeslutsam</a:t>
            </a:r>
            <a:r>
              <a:rPr dirty="0" sz="900" spc="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i</a:t>
            </a:r>
            <a:r>
              <a:rPr dirty="0" sz="900" spc="-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kritiska</a:t>
            </a:r>
            <a:r>
              <a:rPr dirty="0" sz="900" spc="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situationer.</a:t>
            </a:r>
            <a:r>
              <a:rPr dirty="0" sz="900" spc="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82828"/>
                </a:solidFill>
                <a:latin typeface="Calibri"/>
                <a:cs typeface="Calibri"/>
              </a:rPr>
              <a:t>Undviker</a:t>
            </a:r>
            <a:r>
              <a:rPr dirty="0" sz="9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82828"/>
                </a:solidFill>
                <a:latin typeface="Calibri"/>
                <a:cs typeface="Calibri"/>
              </a:rPr>
              <a:t>konfrontation.</a:t>
            </a:r>
            <a:endParaRPr sz="900">
              <a:latin typeface="Calibri"/>
              <a:cs typeface="Calibri"/>
            </a:endParaRPr>
          </a:p>
        </p:txBody>
      </p:sp>
      <p:pic>
        <p:nvPicPr>
          <p:cNvPr id="5" name="object 5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828415" y="1836547"/>
            <a:ext cx="609600" cy="585216"/>
          </a:xfrm>
          <a:prstGeom prst="rect">
            <a:avLst/>
          </a:prstGeom>
        </p:spPr>
      </p:pic>
      <p:sp>
        <p:nvSpPr>
          <p:cNvPr id="6" name="object 6" descr=""/>
          <p:cNvSpPr txBox="1"/>
          <p:nvPr/>
        </p:nvSpPr>
        <p:spPr>
          <a:xfrm>
            <a:off x="444500" y="561340"/>
            <a:ext cx="9775190" cy="14420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95"/>
              </a:spcBef>
            </a:pPr>
            <a:r>
              <a:rPr dirty="0" sz="1300">
                <a:solidFill>
                  <a:srgbClr val="00843C"/>
                </a:solidFill>
                <a:latin typeface="Calibri"/>
                <a:cs typeface="Calibri"/>
              </a:rPr>
              <a:t>Beskrivning</a:t>
            </a:r>
            <a:r>
              <a:rPr dirty="0" sz="1300" spc="5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300">
                <a:solidFill>
                  <a:srgbClr val="00843C"/>
                </a:solidFill>
                <a:latin typeface="Calibri"/>
                <a:cs typeface="Calibri"/>
              </a:rPr>
              <a:t>av</a:t>
            </a:r>
            <a:r>
              <a:rPr dirty="0" sz="1300" spc="55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300" spc="-10">
                <a:solidFill>
                  <a:srgbClr val="00843C"/>
                </a:solidFill>
                <a:latin typeface="Calibri"/>
                <a:cs typeface="Calibri"/>
              </a:rPr>
              <a:t>Teamrollerna</a:t>
            </a:r>
            <a:endParaRPr sz="13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050">
              <a:latin typeface="Calibri"/>
              <a:cs typeface="Calibri"/>
            </a:endParaRPr>
          </a:p>
          <a:p>
            <a:pPr algn="just" marL="12700" marR="53340">
              <a:lnSpc>
                <a:spcPct val="104200"/>
              </a:lnSpc>
            </a:pPr>
            <a:r>
              <a:rPr dirty="0" sz="1200">
                <a:solidFill>
                  <a:srgbClr val="00843C"/>
                </a:solidFill>
                <a:latin typeface="Calibri"/>
                <a:cs typeface="Calibri"/>
              </a:rPr>
              <a:t>Belbin</a:t>
            </a:r>
            <a:r>
              <a:rPr dirty="0" sz="1200" spc="15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843C"/>
                </a:solidFill>
                <a:latin typeface="Calibri"/>
                <a:cs typeface="Calibri"/>
              </a:rPr>
              <a:t>har</a:t>
            </a:r>
            <a:r>
              <a:rPr dirty="0" sz="1200" spc="2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843C"/>
                </a:solidFill>
                <a:latin typeface="Calibri"/>
                <a:cs typeface="Calibri"/>
              </a:rPr>
              <a:t>identifierat</a:t>
            </a:r>
            <a:r>
              <a:rPr dirty="0" sz="1200" spc="15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843C"/>
                </a:solidFill>
                <a:latin typeface="Calibri"/>
                <a:cs typeface="Calibri"/>
              </a:rPr>
              <a:t>nio</a:t>
            </a:r>
            <a:r>
              <a:rPr dirty="0" sz="1200" spc="2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843C"/>
                </a:solidFill>
                <a:latin typeface="Calibri"/>
                <a:cs typeface="Calibri"/>
              </a:rPr>
              <a:t>olika</a:t>
            </a:r>
            <a:r>
              <a:rPr dirty="0" sz="1200" spc="1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843C"/>
                </a:solidFill>
                <a:latin typeface="Calibri"/>
                <a:cs typeface="Calibri"/>
              </a:rPr>
              <a:t>kluster</a:t>
            </a:r>
            <a:r>
              <a:rPr dirty="0" sz="1200" spc="15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843C"/>
                </a:solidFill>
                <a:latin typeface="Calibri"/>
                <a:cs typeface="Calibri"/>
              </a:rPr>
              <a:t>av</a:t>
            </a:r>
            <a:r>
              <a:rPr dirty="0" sz="1200" spc="2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843C"/>
                </a:solidFill>
                <a:latin typeface="Calibri"/>
                <a:cs typeface="Calibri"/>
              </a:rPr>
              <a:t>beteenden</a:t>
            </a:r>
            <a:r>
              <a:rPr dirty="0" sz="1200" spc="2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843C"/>
                </a:solidFill>
                <a:latin typeface="Calibri"/>
                <a:cs typeface="Calibri"/>
              </a:rPr>
              <a:t>-</a:t>
            </a:r>
            <a:r>
              <a:rPr dirty="0" sz="1200" spc="1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843C"/>
                </a:solidFill>
                <a:latin typeface="Calibri"/>
                <a:cs typeface="Calibri"/>
              </a:rPr>
              <a:t>bidrag</a:t>
            </a:r>
            <a:r>
              <a:rPr dirty="0" sz="1200" spc="1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843C"/>
                </a:solidFill>
                <a:latin typeface="Calibri"/>
                <a:cs typeface="Calibri"/>
              </a:rPr>
              <a:t>som</a:t>
            </a:r>
            <a:r>
              <a:rPr dirty="0" sz="1200" spc="2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843C"/>
                </a:solidFill>
                <a:latin typeface="Calibri"/>
                <a:cs typeface="Calibri"/>
              </a:rPr>
              <a:t>människor</a:t>
            </a:r>
            <a:r>
              <a:rPr dirty="0" sz="1200" spc="15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843C"/>
                </a:solidFill>
                <a:latin typeface="Calibri"/>
                <a:cs typeface="Calibri"/>
              </a:rPr>
              <a:t>kan</a:t>
            </a:r>
            <a:r>
              <a:rPr dirty="0" sz="1200" spc="2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843C"/>
                </a:solidFill>
                <a:latin typeface="Calibri"/>
                <a:cs typeface="Calibri"/>
              </a:rPr>
              <a:t>ge</a:t>
            </a:r>
            <a:r>
              <a:rPr dirty="0" sz="1200" spc="15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843C"/>
                </a:solidFill>
                <a:latin typeface="Calibri"/>
                <a:cs typeface="Calibri"/>
              </a:rPr>
              <a:t>på</a:t>
            </a:r>
            <a:r>
              <a:rPr dirty="0" sz="1200" spc="1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843C"/>
                </a:solidFill>
                <a:latin typeface="Calibri"/>
                <a:cs typeface="Calibri"/>
              </a:rPr>
              <a:t>arbetet.</a:t>
            </a:r>
            <a:r>
              <a:rPr dirty="0" sz="1200" spc="2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843C"/>
                </a:solidFill>
                <a:latin typeface="Calibri"/>
                <a:cs typeface="Calibri"/>
              </a:rPr>
              <a:t>Dessa</a:t>
            </a:r>
            <a:r>
              <a:rPr dirty="0" sz="1200" spc="1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843C"/>
                </a:solidFill>
                <a:latin typeface="Calibri"/>
                <a:cs typeface="Calibri"/>
              </a:rPr>
              <a:t>kallas</a:t>
            </a:r>
            <a:r>
              <a:rPr dirty="0" sz="1200" spc="2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843C"/>
                </a:solidFill>
                <a:latin typeface="Calibri"/>
                <a:cs typeface="Calibri"/>
              </a:rPr>
              <a:t>Belbin</a:t>
            </a:r>
            <a:r>
              <a:rPr dirty="0" sz="1200" spc="15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843C"/>
                </a:solidFill>
                <a:latin typeface="Calibri"/>
                <a:cs typeface="Calibri"/>
              </a:rPr>
              <a:t>Teamroller.</a:t>
            </a:r>
            <a:r>
              <a:rPr dirty="0" sz="1200" spc="2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200" spc="-20">
                <a:solidFill>
                  <a:srgbClr val="00843C"/>
                </a:solidFill>
                <a:latin typeface="Calibri"/>
                <a:cs typeface="Calibri"/>
              </a:rPr>
              <a:t>Varje</a:t>
            </a:r>
            <a:r>
              <a:rPr dirty="0" sz="1200" spc="15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843C"/>
                </a:solidFill>
                <a:latin typeface="Calibri"/>
                <a:cs typeface="Calibri"/>
              </a:rPr>
              <a:t>teamroll</a:t>
            </a:r>
            <a:r>
              <a:rPr dirty="0" sz="1200" spc="2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843C"/>
                </a:solidFill>
                <a:latin typeface="Calibri"/>
                <a:cs typeface="Calibri"/>
              </a:rPr>
              <a:t>har</a:t>
            </a:r>
            <a:r>
              <a:rPr dirty="0" sz="1200" spc="15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200" spc="-10">
                <a:solidFill>
                  <a:srgbClr val="00843C"/>
                </a:solidFill>
                <a:latin typeface="Calibri"/>
                <a:cs typeface="Calibri"/>
              </a:rPr>
              <a:t>styrkor</a:t>
            </a:r>
            <a:r>
              <a:rPr dirty="0" sz="1200" spc="-1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843C"/>
                </a:solidFill>
                <a:latin typeface="Calibri"/>
                <a:cs typeface="Calibri"/>
              </a:rPr>
              <a:t>(bidraget</a:t>
            </a:r>
            <a:r>
              <a:rPr dirty="0" sz="1200" spc="15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843C"/>
                </a:solidFill>
                <a:latin typeface="Calibri"/>
                <a:cs typeface="Calibri"/>
              </a:rPr>
              <a:t>som</a:t>
            </a:r>
            <a:r>
              <a:rPr dirty="0" sz="1200" spc="2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843C"/>
                </a:solidFill>
                <a:latin typeface="Calibri"/>
                <a:cs typeface="Calibri"/>
              </a:rPr>
              <a:t>ges</a:t>
            </a:r>
            <a:r>
              <a:rPr dirty="0" sz="1200" spc="2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843C"/>
                </a:solidFill>
                <a:latin typeface="Calibri"/>
                <a:cs typeface="Calibri"/>
              </a:rPr>
              <a:t>genom</a:t>
            </a:r>
            <a:r>
              <a:rPr dirty="0" sz="1200" spc="15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200" spc="-10">
                <a:solidFill>
                  <a:srgbClr val="00843C"/>
                </a:solidFill>
                <a:latin typeface="Calibri"/>
                <a:cs typeface="Calibri"/>
              </a:rPr>
              <a:t>att</a:t>
            </a:r>
            <a:r>
              <a:rPr dirty="0" sz="1200" spc="2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843C"/>
                </a:solidFill>
                <a:latin typeface="Calibri"/>
                <a:cs typeface="Calibri"/>
              </a:rPr>
              <a:t>använda</a:t>
            </a:r>
            <a:r>
              <a:rPr dirty="0" sz="1200" spc="15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843C"/>
                </a:solidFill>
                <a:latin typeface="Calibri"/>
                <a:cs typeface="Calibri"/>
              </a:rPr>
              <a:t>rollen)</a:t>
            </a:r>
            <a:r>
              <a:rPr dirty="0" sz="1200" spc="1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843C"/>
                </a:solidFill>
                <a:latin typeface="Calibri"/>
                <a:cs typeface="Calibri"/>
              </a:rPr>
              <a:t>och</a:t>
            </a:r>
            <a:r>
              <a:rPr dirty="0" sz="1200" spc="1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843C"/>
                </a:solidFill>
                <a:latin typeface="Calibri"/>
                <a:cs typeface="Calibri"/>
              </a:rPr>
              <a:t>tillhörande</a:t>
            </a:r>
            <a:r>
              <a:rPr dirty="0" sz="1200" spc="2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843C"/>
                </a:solidFill>
                <a:latin typeface="Calibri"/>
                <a:cs typeface="Calibri"/>
              </a:rPr>
              <a:t>svagheter</a:t>
            </a:r>
            <a:r>
              <a:rPr dirty="0" sz="1200" spc="2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843C"/>
                </a:solidFill>
                <a:latin typeface="Calibri"/>
                <a:cs typeface="Calibri"/>
              </a:rPr>
              <a:t>(möjliga</a:t>
            </a:r>
            <a:r>
              <a:rPr dirty="0" sz="1200" spc="1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843C"/>
                </a:solidFill>
                <a:latin typeface="Calibri"/>
                <a:cs typeface="Calibri"/>
              </a:rPr>
              <a:t>nackdelar</a:t>
            </a:r>
            <a:r>
              <a:rPr dirty="0" sz="1200" spc="2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843C"/>
                </a:solidFill>
                <a:latin typeface="Calibri"/>
                <a:cs typeface="Calibri"/>
              </a:rPr>
              <a:t>med</a:t>
            </a:r>
            <a:r>
              <a:rPr dirty="0" sz="1200" spc="2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200" spc="-10">
                <a:solidFill>
                  <a:srgbClr val="00843C"/>
                </a:solidFill>
                <a:latin typeface="Calibri"/>
                <a:cs typeface="Calibri"/>
              </a:rPr>
              <a:t>att</a:t>
            </a:r>
            <a:r>
              <a:rPr dirty="0" sz="1200" spc="15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843C"/>
                </a:solidFill>
                <a:latin typeface="Calibri"/>
                <a:cs typeface="Calibri"/>
              </a:rPr>
              <a:t>använda</a:t>
            </a:r>
            <a:r>
              <a:rPr dirty="0" sz="1200" spc="15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843C"/>
                </a:solidFill>
                <a:latin typeface="Calibri"/>
                <a:cs typeface="Calibri"/>
              </a:rPr>
              <a:t>rollen).</a:t>
            </a:r>
            <a:r>
              <a:rPr dirty="0" sz="1200" spc="15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200" spc="-10">
                <a:solidFill>
                  <a:srgbClr val="00843C"/>
                </a:solidFill>
                <a:latin typeface="Calibri"/>
                <a:cs typeface="Calibri"/>
              </a:rPr>
              <a:t>Det</a:t>
            </a:r>
            <a:r>
              <a:rPr dirty="0" sz="1200" spc="2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843C"/>
                </a:solidFill>
                <a:latin typeface="Calibri"/>
                <a:cs typeface="Calibri"/>
              </a:rPr>
              <a:t>är</a:t>
            </a:r>
            <a:r>
              <a:rPr dirty="0" sz="1200" spc="2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843C"/>
                </a:solidFill>
                <a:latin typeface="Calibri"/>
                <a:cs typeface="Calibri"/>
              </a:rPr>
              <a:t>vanligt</a:t>
            </a:r>
            <a:r>
              <a:rPr dirty="0" sz="1200" spc="2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200" spc="-10">
                <a:solidFill>
                  <a:srgbClr val="00843C"/>
                </a:solidFill>
                <a:latin typeface="Calibri"/>
                <a:cs typeface="Calibri"/>
              </a:rPr>
              <a:t>att</a:t>
            </a:r>
            <a:r>
              <a:rPr dirty="0" sz="1200" spc="15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843C"/>
                </a:solidFill>
                <a:latin typeface="Calibri"/>
                <a:cs typeface="Calibri"/>
              </a:rPr>
              <a:t>ha</a:t>
            </a:r>
            <a:r>
              <a:rPr dirty="0" sz="1200" spc="15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843C"/>
                </a:solidFill>
                <a:latin typeface="Calibri"/>
                <a:cs typeface="Calibri"/>
              </a:rPr>
              <a:t>några</a:t>
            </a:r>
            <a:r>
              <a:rPr dirty="0" sz="1200" spc="1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200" spc="-10">
                <a:solidFill>
                  <a:srgbClr val="00843C"/>
                </a:solidFill>
                <a:latin typeface="Calibri"/>
                <a:cs typeface="Calibri"/>
              </a:rPr>
              <a:t>föredragna</a:t>
            </a:r>
            <a:r>
              <a:rPr dirty="0" sz="1200" spc="-1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843C"/>
                </a:solidFill>
                <a:latin typeface="Calibri"/>
                <a:cs typeface="Calibri"/>
              </a:rPr>
              <a:t>Teamroller</a:t>
            </a:r>
            <a:r>
              <a:rPr dirty="0" sz="1200" spc="5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843C"/>
                </a:solidFill>
                <a:latin typeface="Calibri"/>
                <a:cs typeface="Calibri"/>
              </a:rPr>
              <a:t>och</a:t>
            </a:r>
            <a:r>
              <a:rPr dirty="0" sz="120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200" spc="-10">
                <a:solidFill>
                  <a:srgbClr val="00843C"/>
                </a:solidFill>
                <a:latin typeface="Calibri"/>
                <a:cs typeface="Calibri"/>
              </a:rPr>
              <a:t>att</a:t>
            </a:r>
            <a:r>
              <a:rPr dirty="0" sz="1200" spc="5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843C"/>
                </a:solidFill>
                <a:latin typeface="Calibri"/>
                <a:cs typeface="Calibri"/>
              </a:rPr>
              <a:t>uppvisa</a:t>
            </a:r>
            <a:r>
              <a:rPr dirty="0" sz="120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843C"/>
                </a:solidFill>
                <a:latin typeface="Calibri"/>
                <a:cs typeface="Calibri"/>
              </a:rPr>
              <a:t>både</a:t>
            </a:r>
            <a:r>
              <a:rPr dirty="0" sz="1200" spc="5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843C"/>
                </a:solidFill>
                <a:latin typeface="Calibri"/>
                <a:cs typeface="Calibri"/>
              </a:rPr>
              <a:t>styrkor</a:t>
            </a:r>
            <a:r>
              <a:rPr dirty="0" sz="1200" spc="5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843C"/>
                </a:solidFill>
                <a:latin typeface="Calibri"/>
                <a:cs typeface="Calibri"/>
              </a:rPr>
              <a:t>och</a:t>
            </a:r>
            <a:r>
              <a:rPr dirty="0" sz="120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843C"/>
                </a:solidFill>
                <a:latin typeface="Calibri"/>
                <a:cs typeface="Calibri"/>
              </a:rPr>
              <a:t>svagheter</a:t>
            </a:r>
            <a:r>
              <a:rPr dirty="0" sz="1200" spc="5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843C"/>
                </a:solidFill>
                <a:latin typeface="Calibri"/>
                <a:cs typeface="Calibri"/>
              </a:rPr>
              <a:t>i</a:t>
            </a:r>
            <a:r>
              <a:rPr dirty="0" sz="1200" spc="1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200" spc="-10">
                <a:solidFill>
                  <a:srgbClr val="00843C"/>
                </a:solidFill>
                <a:latin typeface="Calibri"/>
                <a:cs typeface="Calibri"/>
              </a:rPr>
              <a:t>dessa.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00">
              <a:latin typeface="Calibri"/>
              <a:cs typeface="Calibri"/>
            </a:endParaRPr>
          </a:p>
          <a:p>
            <a:pPr marL="774700">
              <a:lnSpc>
                <a:spcPct val="100000"/>
              </a:lnSpc>
              <a:spcBef>
                <a:spcPts val="5"/>
              </a:spcBef>
              <a:tabLst>
                <a:tab pos="4069079" algn="l"/>
                <a:tab pos="7364095" algn="l"/>
              </a:tabLst>
            </a:pPr>
            <a:r>
              <a:rPr dirty="0" sz="1000" b="1">
                <a:solidFill>
                  <a:srgbClr val="9F316D"/>
                </a:solidFill>
                <a:latin typeface="Calibri"/>
                <a:cs typeface="Calibri"/>
              </a:rPr>
              <a:t>Resource</a:t>
            </a:r>
            <a:r>
              <a:rPr dirty="0" sz="1000" spc="135">
                <a:solidFill>
                  <a:srgbClr val="9F316D"/>
                </a:solidFill>
                <a:latin typeface="Times New Roman"/>
                <a:cs typeface="Times New Roman"/>
              </a:rPr>
              <a:t> </a:t>
            </a:r>
            <a:r>
              <a:rPr dirty="0" sz="1000" spc="-10" b="1">
                <a:solidFill>
                  <a:srgbClr val="9F316D"/>
                </a:solidFill>
                <a:latin typeface="Calibri"/>
                <a:cs typeface="Calibri"/>
              </a:rPr>
              <a:t>Investigator</a:t>
            </a:r>
            <a:r>
              <a:rPr dirty="0" sz="1000">
                <a:solidFill>
                  <a:srgbClr val="9F316D"/>
                </a:solidFill>
                <a:latin typeface="Times New Roman"/>
                <a:cs typeface="Times New Roman"/>
              </a:rPr>
              <a:t>	</a:t>
            </a:r>
            <a:r>
              <a:rPr dirty="0" sz="1000" spc="-10" b="1">
                <a:solidFill>
                  <a:srgbClr val="9BB837"/>
                </a:solidFill>
                <a:latin typeface="Calibri"/>
                <a:cs typeface="Calibri"/>
              </a:rPr>
              <a:t>Teamworker</a:t>
            </a:r>
            <a:r>
              <a:rPr dirty="0" sz="1000">
                <a:solidFill>
                  <a:srgbClr val="9BB837"/>
                </a:solidFill>
                <a:latin typeface="Times New Roman"/>
                <a:cs typeface="Times New Roman"/>
              </a:rPr>
              <a:t>	</a:t>
            </a:r>
            <a:r>
              <a:rPr dirty="0" sz="1000" spc="-10" b="1">
                <a:solidFill>
                  <a:srgbClr val="4A95D2"/>
                </a:solidFill>
                <a:latin typeface="Calibri"/>
                <a:cs typeface="Calibri"/>
              </a:rPr>
              <a:t>Coordinator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7796530" y="2116454"/>
            <a:ext cx="2184400" cy="8769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10" b="1">
                <a:solidFill>
                  <a:srgbClr val="282828"/>
                </a:solidFill>
                <a:latin typeface="Calibri"/>
                <a:cs typeface="Calibri"/>
              </a:rPr>
              <a:t>Styrkor:</a:t>
            </a:r>
            <a:endParaRPr sz="900">
              <a:latin typeface="Calibri"/>
              <a:cs typeface="Calibri"/>
            </a:endParaRPr>
          </a:p>
          <a:p>
            <a:pPr marL="12700" marR="5080">
              <a:lnSpc>
                <a:spcPct val="104200"/>
              </a:lnSpc>
            </a:pPr>
            <a:r>
              <a:rPr dirty="0" sz="900" spc="-20">
                <a:solidFill>
                  <a:srgbClr val="282828"/>
                </a:solidFill>
                <a:latin typeface="Calibri"/>
                <a:cs typeface="Calibri"/>
              </a:rPr>
              <a:t>Mogen,</a:t>
            </a:r>
            <a:r>
              <a:rPr dirty="0" sz="900" spc="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säker,</a:t>
            </a:r>
            <a:r>
              <a:rPr dirty="0" sz="900" spc="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identifierar</a:t>
            </a:r>
            <a:r>
              <a:rPr dirty="0" sz="900" spc="-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talang.</a:t>
            </a:r>
            <a:r>
              <a:rPr dirty="0" sz="900" spc="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Klargör</a:t>
            </a:r>
            <a:r>
              <a:rPr dirty="0" sz="9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 spc="-20">
                <a:solidFill>
                  <a:srgbClr val="282828"/>
                </a:solidFill>
                <a:latin typeface="Calibri"/>
                <a:cs typeface="Calibri"/>
              </a:rPr>
              <a:t>mål.</a:t>
            </a:r>
            <a:r>
              <a:rPr dirty="0" sz="900" spc="-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82828"/>
                </a:solidFill>
                <a:latin typeface="Calibri"/>
                <a:cs typeface="Calibri"/>
              </a:rPr>
              <a:t>Delegerar</a:t>
            </a:r>
            <a:r>
              <a:rPr dirty="0" sz="900" spc="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82828"/>
                </a:solidFill>
                <a:latin typeface="Calibri"/>
                <a:cs typeface="Calibri"/>
              </a:rPr>
              <a:t>efektivt.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z="900" spc="20" b="1">
                <a:solidFill>
                  <a:srgbClr val="282828"/>
                </a:solidFill>
                <a:latin typeface="Calibri"/>
                <a:cs typeface="Calibri"/>
              </a:rPr>
              <a:t>Tillhörande/Tillåtna</a:t>
            </a:r>
            <a:r>
              <a:rPr dirty="0" sz="9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 spc="-10" b="1">
                <a:solidFill>
                  <a:srgbClr val="282828"/>
                </a:solidFill>
                <a:latin typeface="Calibri"/>
                <a:cs typeface="Calibri"/>
              </a:rPr>
              <a:t>svagheter:</a:t>
            </a:r>
            <a:endParaRPr sz="900">
              <a:latin typeface="Calibri"/>
              <a:cs typeface="Calibri"/>
            </a:endParaRPr>
          </a:p>
          <a:p>
            <a:pPr marL="12700" marR="77470">
              <a:lnSpc>
                <a:spcPct val="104200"/>
              </a:lnSpc>
            </a:pP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Kan</a:t>
            </a:r>
            <a:r>
              <a:rPr dirty="0" sz="900" spc="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anses</a:t>
            </a:r>
            <a:r>
              <a:rPr dirty="0" sz="900" spc="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manipulativ.</a:t>
            </a:r>
            <a:r>
              <a:rPr dirty="0" sz="900" spc="4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82828"/>
                </a:solidFill>
                <a:latin typeface="Calibri"/>
                <a:cs typeface="Calibri"/>
              </a:rPr>
              <a:t>Delegerar</a:t>
            </a:r>
            <a:r>
              <a:rPr dirty="0" sz="900" spc="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även</a:t>
            </a:r>
            <a:r>
              <a:rPr dirty="0" sz="900" spc="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 spc="-20">
                <a:solidFill>
                  <a:srgbClr val="282828"/>
                </a:solidFill>
                <a:latin typeface="Calibri"/>
                <a:cs typeface="Calibri"/>
              </a:rPr>
              <a:t>egen</a:t>
            </a:r>
            <a:r>
              <a:rPr dirty="0" sz="900" spc="-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del</a:t>
            </a:r>
            <a:r>
              <a:rPr dirty="0" sz="9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av</a:t>
            </a:r>
            <a:r>
              <a:rPr dirty="0" sz="900" spc="-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av</a:t>
            </a:r>
            <a:r>
              <a:rPr dirty="0" sz="900" spc="-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82828"/>
                </a:solidFill>
                <a:latin typeface="Calibri"/>
                <a:cs typeface="Calibri"/>
              </a:rPr>
              <a:t>arbetet.</a:t>
            </a:r>
            <a:endParaRPr sz="900">
              <a:latin typeface="Calibri"/>
              <a:cs typeface="Calibri"/>
            </a:endParaRPr>
          </a:p>
        </p:txBody>
      </p:sp>
      <p:pic>
        <p:nvPicPr>
          <p:cNvPr id="8" name="object 8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126478" y="1836547"/>
            <a:ext cx="606551" cy="585216"/>
          </a:xfrm>
          <a:prstGeom prst="rect">
            <a:avLst/>
          </a:prstGeom>
        </p:spPr>
      </p:pic>
      <p:sp>
        <p:nvSpPr>
          <p:cNvPr id="9" name="object 9" descr=""/>
          <p:cNvSpPr txBox="1"/>
          <p:nvPr/>
        </p:nvSpPr>
        <p:spPr>
          <a:xfrm>
            <a:off x="1206500" y="3319779"/>
            <a:ext cx="324485" cy="1771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 b="1">
                <a:solidFill>
                  <a:srgbClr val="F9D237"/>
                </a:solidFill>
                <a:latin typeface="Calibri"/>
                <a:cs typeface="Calibri"/>
              </a:rPr>
              <a:t>Plant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206500" y="3609975"/>
            <a:ext cx="2181225" cy="8769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10" b="1">
                <a:solidFill>
                  <a:srgbClr val="282828"/>
                </a:solidFill>
                <a:latin typeface="Calibri"/>
                <a:cs typeface="Calibri"/>
              </a:rPr>
              <a:t>Styrkor:</a:t>
            </a:r>
            <a:endParaRPr sz="900">
              <a:latin typeface="Calibri"/>
              <a:cs typeface="Calibri"/>
            </a:endParaRPr>
          </a:p>
          <a:p>
            <a:pPr marL="12700" marR="5080">
              <a:lnSpc>
                <a:spcPct val="104200"/>
              </a:lnSpc>
            </a:pP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Kreativ,</a:t>
            </a:r>
            <a:r>
              <a:rPr dirty="0" sz="900" spc="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uppfinningsrik,</a:t>
            </a:r>
            <a:r>
              <a:rPr dirty="0" sz="900" spc="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tänker</a:t>
            </a:r>
            <a:r>
              <a:rPr dirty="0" sz="900" spc="-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82828"/>
                </a:solidFill>
                <a:latin typeface="Calibri"/>
                <a:cs typeface="Calibri"/>
              </a:rPr>
              <a:t>fritt.</a:t>
            </a:r>
            <a:r>
              <a:rPr dirty="0" sz="900" spc="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82828"/>
                </a:solidFill>
                <a:latin typeface="Calibri"/>
                <a:cs typeface="Calibri"/>
              </a:rPr>
              <a:t>Genererar</a:t>
            </a:r>
            <a:r>
              <a:rPr dirty="0" sz="9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idéer</a:t>
            </a:r>
            <a:r>
              <a:rPr dirty="0" sz="900" spc="-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och</a:t>
            </a:r>
            <a:r>
              <a:rPr dirty="0" sz="900" spc="-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löser</a:t>
            </a:r>
            <a:r>
              <a:rPr dirty="0" sz="900" spc="-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svåra</a:t>
            </a:r>
            <a:r>
              <a:rPr dirty="0" sz="9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82828"/>
                </a:solidFill>
                <a:latin typeface="Calibri"/>
                <a:cs typeface="Calibri"/>
              </a:rPr>
              <a:t>problem.</a:t>
            </a:r>
            <a:endParaRPr sz="900">
              <a:latin typeface="Calibri"/>
              <a:cs typeface="Calibri"/>
            </a:endParaRPr>
          </a:p>
          <a:p>
            <a:pPr marL="12700" marR="252729">
              <a:lnSpc>
                <a:spcPct val="104200"/>
              </a:lnSpc>
            </a:pPr>
            <a:r>
              <a:rPr dirty="0" sz="900" spc="20" b="1">
                <a:solidFill>
                  <a:srgbClr val="282828"/>
                </a:solidFill>
                <a:latin typeface="Calibri"/>
                <a:cs typeface="Calibri"/>
              </a:rPr>
              <a:t>Tillhörande/Tillåtna</a:t>
            </a:r>
            <a:r>
              <a:rPr dirty="0" sz="9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 spc="-10" b="1">
                <a:solidFill>
                  <a:srgbClr val="282828"/>
                </a:solidFill>
                <a:latin typeface="Calibri"/>
                <a:cs typeface="Calibri"/>
              </a:rPr>
              <a:t>svagheter:</a:t>
            </a:r>
            <a:r>
              <a:rPr dirty="0" sz="900" spc="5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Förbiser</a:t>
            </a:r>
            <a:r>
              <a:rPr dirty="0" sz="900" spc="-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detaljer.</a:t>
            </a:r>
            <a:r>
              <a:rPr dirty="0" sz="900" spc="-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82828"/>
                </a:solidFill>
                <a:latin typeface="Calibri"/>
                <a:cs typeface="Calibri"/>
              </a:rPr>
              <a:t>Alltför</a:t>
            </a:r>
            <a:r>
              <a:rPr dirty="0" sz="900" spc="-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upptagen</a:t>
            </a:r>
            <a:r>
              <a:rPr dirty="0" sz="900" spc="-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82828"/>
                </a:solidFill>
                <a:latin typeface="Calibri"/>
                <a:cs typeface="Calibri"/>
              </a:rPr>
              <a:t>för</a:t>
            </a:r>
            <a:r>
              <a:rPr dirty="0" sz="900" spc="-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 spc="-25">
                <a:solidFill>
                  <a:srgbClr val="282828"/>
                </a:solidFill>
                <a:latin typeface="Calibri"/>
                <a:cs typeface="Calibri"/>
              </a:rPr>
              <a:t>att</a:t>
            </a:r>
            <a:r>
              <a:rPr dirty="0" sz="9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kommunicera</a:t>
            </a:r>
            <a:r>
              <a:rPr dirty="0" sz="900" spc="3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82828"/>
                </a:solidFill>
                <a:latin typeface="Calibri"/>
                <a:cs typeface="Calibri"/>
              </a:rPr>
              <a:t>efektivt.</a:t>
            </a:r>
            <a:endParaRPr sz="900">
              <a:latin typeface="Calibri"/>
              <a:cs typeface="Calibri"/>
            </a:endParaRPr>
          </a:p>
        </p:txBody>
      </p:sp>
      <p:pic>
        <p:nvPicPr>
          <p:cNvPr id="11" name="object 11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33400" y="3330066"/>
            <a:ext cx="609600" cy="585216"/>
          </a:xfrm>
          <a:prstGeom prst="rect">
            <a:avLst/>
          </a:prstGeom>
        </p:spPr>
      </p:pic>
      <p:sp>
        <p:nvSpPr>
          <p:cNvPr id="12" name="object 12" descr=""/>
          <p:cNvSpPr txBox="1"/>
          <p:nvPr/>
        </p:nvSpPr>
        <p:spPr>
          <a:xfrm>
            <a:off x="4501515" y="3319779"/>
            <a:ext cx="1028065" cy="1771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b="1">
                <a:solidFill>
                  <a:srgbClr val="A49B95"/>
                </a:solidFill>
                <a:latin typeface="Calibri"/>
                <a:cs typeface="Calibri"/>
              </a:rPr>
              <a:t>Monitor</a:t>
            </a:r>
            <a:r>
              <a:rPr dirty="0" sz="1000" spc="-55">
                <a:solidFill>
                  <a:srgbClr val="A49B95"/>
                </a:solidFill>
                <a:latin typeface="Times New Roman"/>
                <a:cs typeface="Times New Roman"/>
              </a:rPr>
              <a:t> </a:t>
            </a:r>
            <a:r>
              <a:rPr dirty="0" sz="1000" spc="-10" b="1">
                <a:solidFill>
                  <a:srgbClr val="A49B95"/>
                </a:solidFill>
                <a:latin typeface="Calibri"/>
                <a:cs typeface="Calibri"/>
              </a:rPr>
              <a:t>Evaluator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4501515" y="3609975"/>
            <a:ext cx="2133600" cy="8769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10" b="1">
                <a:solidFill>
                  <a:srgbClr val="282828"/>
                </a:solidFill>
                <a:latin typeface="Calibri"/>
                <a:cs typeface="Calibri"/>
              </a:rPr>
              <a:t>Styrkor:</a:t>
            </a:r>
            <a:endParaRPr sz="900">
              <a:latin typeface="Calibri"/>
              <a:cs typeface="Calibri"/>
            </a:endParaRPr>
          </a:p>
          <a:p>
            <a:pPr marL="12700" marR="5080">
              <a:lnSpc>
                <a:spcPct val="104200"/>
              </a:lnSpc>
            </a:pPr>
            <a:r>
              <a:rPr dirty="0" sz="900" spc="10">
                <a:solidFill>
                  <a:srgbClr val="282828"/>
                </a:solidFill>
                <a:latin typeface="Calibri"/>
                <a:cs typeface="Calibri"/>
              </a:rPr>
              <a:t>Sansad,</a:t>
            </a:r>
            <a:r>
              <a:rPr dirty="0" sz="9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strategisk</a:t>
            </a:r>
            <a:r>
              <a:rPr dirty="0" sz="9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282828"/>
                </a:solidFill>
                <a:latin typeface="Calibri"/>
                <a:cs typeface="Calibri"/>
              </a:rPr>
              <a:t>och</a:t>
            </a:r>
            <a:r>
              <a:rPr dirty="0" sz="900" spc="-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282828"/>
                </a:solidFill>
                <a:latin typeface="Calibri"/>
                <a:cs typeface="Calibri"/>
              </a:rPr>
              <a:t>omdömesgill.</a:t>
            </a:r>
            <a:r>
              <a:rPr dirty="0" sz="900" spc="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282828"/>
                </a:solidFill>
                <a:latin typeface="Calibri"/>
                <a:cs typeface="Calibri"/>
              </a:rPr>
              <a:t>Ser</a:t>
            </a:r>
            <a:r>
              <a:rPr dirty="0" sz="900" spc="-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 spc="-20">
                <a:solidFill>
                  <a:srgbClr val="282828"/>
                </a:solidFill>
                <a:latin typeface="Calibri"/>
                <a:cs typeface="Calibri"/>
              </a:rPr>
              <a:t>alla</a:t>
            </a:r>
            <a:r>
              <a:rPr dirty="0" sz="900" spc="-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alternativ</a:t>
            </a:r>
            <a:r>
              <a:rPr dirty="0" sz="9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och</a:t>
            </a:r>
            <a:r>
              <a:rPr dirty="0" sz="900" spc="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dömer</a:t>
            </a:r>
            <a:r>
              <a:rPr dirty="0" sz="900" spc="-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82828"/>
                </a:solidFill>
                <a:latin typeface="Calibri"/>
                <a:cs typeface="Calibri"/>
              </a:rPr>
              <a:t>opartiskt.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z="900" spc="20" b="1">
                <a:solidFill>
                  <a:srgbClr val="282828"/>
                </a:solidFill>
                <a:latin typeface="Calibri"/>
                <a:cs typeface="Calibri"/>
              </a:rPr>
              <a:t>Tillhörande/Tillåtna</a:t>
            </a:r>
            <a:r>
              <a:rPr dirty="0" sz="9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 spc="-10" b="1">
                <a:solidFill>
                  <a:srgbClr val="282828"/>
                </a:solidFill>
                <a:latin typeface="Calibri"/>
                <a:cs typeface="Calibri"/>
              </a:rPr>
              <a:t>svagheter:</a:t>
            </a:r>
            <a:endParaRPr sz="900">
              <a:latin typeface="Calibri"/>
              <a:cs typeface="Calibri"/>
            </a:endParaRPr>
          </a:p>
          <a:p>
            <a:pPr marL="12700" marR="139700">
              <a:lnSpc>
                <a:spcPct val="104200"/>
              </a:lnSpc>
            </a:pP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Saknar</a:t>
            </a:r>
            <a:r>
              <a:rPr dirty="0" sz="900" spc="5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drivkraf</a:t>
            </a:r>
            <a:r>
              <a:rPr dirty="0" sz="900" spc="8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och</a:t>
            </a:r>
            <a:r>
              <a:rPr dirty="0" sz="900" spc="7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förmåga</a:t>
            </a:r>
            <a:r>
              <a:rPr dirty="0" sz="900" spc="7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82828"/>
                </a:solidFill>
                <a:latin typeface="Calibri"/>
                <a:cs typeface="Calibri"/>
              </a:rPr>
              <a:t>att</a:t>
            </a:r>
            <a:r>
              <a:rPr dirty="0" sz="900" spc="6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82828"/>
                </a:solidFill>
                <a:latin typeface="Calibri"/>
                <a:cs typeface="Calibri"/>
              </a:rPr>
              <a:t>inspirera</a:t>
            </a:r>
            <a:r>
              <a:rPr dirty="0" sz="9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andra.</a:t>
            </a:r>
            <a:r>
              <a:rPr dirty="0" sz="900" spc="3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Kan</a:t>
            </a:r>
            <a:r>
              <a:rPr dirty="0" sz="900" spc="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bli</a:t>
            </a:r>
            <a:r>
              <a:rPr dirty="0" sz="900" spc="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82828"/>
                </a:solidFill>
                <a:latin typeface="Calibri"/>
                <a:cs typeface="Calibri"/>
              </a:rPr>
              <a:t>överdrivet</a:t>
            </a:r>
            <a:r>
              <a:rPr dirty="0" sz="900" spc="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82828"/>
                </a:solidFill>
                <a:latin typeface="Calibri"/>
                <a:cs typeface="Calibri"/>
              </a:rPr>
              <a:t>kritisk.</a:t>
            </a:r>
            <a:endParaRPr sz="900">
              <a:latin typeface="Calibri"/>
              <a:cs typeface="Calibri"/>
            </a:endParaRPr>
          </a:p>
        </p:txBody>
      </p:sp>
      <p:pic>
        <p:nvPicPr>
          <p:cNvPr id="14" name="object 14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840607" y="3330066"/>
            <a:ext cx="591312" cy="585216"/>
          </a:xfrm>
          <a:prstGeom prst="rect">
            <a:avLst/>
          </a:prstGeom>
        </p:spPr>
      </p:pic>
      <p:sp>
        <p:nvSpPr>
          <p:cNvPr id="15" name="object 15" descr=""/>
          <p:cNvSpPr txBox="1"/>
          <p:nvPr/>
        </p:nvSpPr>
        <p:spPr>
          <a:xfrm>
            <a:off x="7796530" y="3319779"/>
            <a:ext cx="568960" cy="1771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 b="1">
                <a:solidFill>
                  <a:srgbClr val="B4AA69"/>
                </a:solidFill>
                <a:latin typeface="Calibri"/>
                <a:cs typeface="Calibri"/>
              </a:rPr>
              <a:t>Specialist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7796530" y="3609975"/>
            <a:ext cx="2037080" cy="10198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10" b="1">
                <a:solidFill>
                  <a:srgbClr val="282828"/>
                </a:solidFill>
                <a:latin typeface="Calibri"/>
                <a:cs typeface="Calibri"/>
              </a:rPr>
              <a:t>Styrkor:</a:t>
            </a:r>
            <a:endParaRPr sz="900">
              <a:latin typeface="Calibri"/>
              <a:cs typeface="Calibri"/>
            </a:endParaRPr>
          </a:p>
          <a:p>
            <a:pPr marL="12700" marR="5080">
              <a:lnSpc>
                <a:spcPct val="104200"/>
              </a:lnSpc>
            </a:pPr>
            <a:r>
              <a:rPr dirty="0" sz="900" spc="-10">
                <a:solidFill>
                  <a:srgbClr val="282828"/>
                </a:solidFill>
                <a:latin typeface="Calibri"/>
                <a:cs typeface="Calibri"/>
              </a:rPr>
              <a:t>Målmedveten,</a:t>
            </a:r>
            <a:r>
              <a:rPr dirty="0" sz="900" spc="6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självgående,</a:t>
            </a:r>
            <a:r>
              <a:rPr dirty="0" sz="900" spc="6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82828"/>
                </a:solidFill>
                <a:latin typeface="Calibri"/>
                <a:cs typeface="Calibri"/>
              </a:rPr>
              <a:t>målmedveten.</a:t>
            </a:r>
            <a:r>
              <a:rPr dirty="0" sz="9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Bidrar</a:t>
            </a:r>
            <a:r>
              <a:rPr dirty="0" sz="900" spc="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med</a:t>
            </a:r>
            <a:r>
              <a:rPr dirty="0" sz="900" spc="4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sällsynta</a:t>
            </a:r>
            <a:r>
              <a:rPr dirty="0" sz="900" spc="3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kunskaper</a:t>
            </a:r>
            <a:r>
              <a:rPr dirty="0" sz="900" spc="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 spc="-25">
                <a:solidFill>
                  <a:srgbClr val="282828"/>
                </a:solidFill>
                <a:latin typeface="Calibri"/>
                <a:cs typeface="Calibri"/>
              </a:rPr>
              <a:t>och</a:t>
            </a:r>
            <a:r>
              <a:rPr dirty="0" sz="9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82828"/>
                </a:solidFill>
                <a:latin typeface="Calibri"/>
                <a:cs typeface="Calibri"/>
              </a:rPr>
              <a:t>färdigheter.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z="900" spc="20" b="1">
                <a:solidFill>
                  <a:srgbClr val="282828"/>
                </a:solidFill>
                <a:latin typeface="Calibri"/>
                <a:cs typeface="Calibri"/>
              </a:rPr>
              <a:t>Tillhörande/Tillåtna</a:t>
            </a:r>
            <a:r>
              <a:rPr dirty="0" sz="9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 spc="-10" b="1">
                <a:solidFill>
                  <a:srgbClr val="282828"/>
                </a:solidFill>
                <a:latin typeface="Calibri"/>
                <a:cs typeface="Calibri"/>
              </a:rPr>
              <a:t>svagheter:</a:t>
            </a:r>
            <a:endParaRPr sz="900">
              <a:latin typeface="Calibri"/>
              <a:cs typeface="Calibri"/>
            </a:endParaRPr>
          </a:p>
          <a:p>
            <a:pPr marL="12700" marR="31750">
              <a:lnSpc>
                <a:spcPct val="104200"/>
              </a:lnSpc>
            </a:pP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Bidrar</a:t>
            </a:r>
            <a:r>
              <a:rPr dirty="0" sz="900" spc="-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under</a:t>
            </a:r>
            <a:r>
              <a:rPr dirty="0" sz="900" spc="-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en</a:t>
            </a:r>
            <a:r>
              <a:rPr dirty="0" sz="900" spc="-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begränsad</a:t>
            </a:r>
            <a:r>
              <a:rPr dirty="0" sz="900" spc="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tid.</a:t>
            </a:r>
            <a:r>
              <a:rPr dirty="0" sz="9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Fastnar</a:t>
            </a:r>
            <a:r>
              <a:rPr dirty="0" sz="900" spc="-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 spc="-25">
                <a:solidFill>
                  <a:srgbClr val="282828"/>
                </a:solidFill>
                <a:latin typeface="Calibri"/>
                <a:cs typeface="Calibri"/>
              </a:rPr>
              <a:t>vid</a:t>
            </a:r>
            <a:r>
              <a:rPr dirty="0" sz="9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tekniska</a:t>
            </a:r>
            <a:r>
              <a:rPr dirty="0" sz="900" spc="3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82828"/>
                </a:solidFill>
                <a:latin typeface="Calibri"/>
                <a:cs typeface="Calibri"/>
              </a:rPr>
              <a:t>uttryck.</a:t>
            </a:r>
            <a:endParaRPr sz="900">
              <a:latin typeface="Calibri"/>
              <a:cs typeface="Calibri"/>
            </a:endParaRPr>
          </a:p>
        </p:txBody>
      </p:sp>
      <p:pic>
        <p:nvPicPr>
          <p:cNvPr id="17" name="object 17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123430" y="3330066"/>
            <a:ext cx="609600" cy="585216"/>
          </a:xfrm>
          <a:prstGeom prst="rect">
            <a:avLst/>
          </a:prstGeom>
        </p:spPr>
      </p:pic>
      <p:sp>
        <p:nvSpPr>
          <p:cNvPr id="18" name="object 18" descr=""/>
          <p:cNvSpPr txBox="1"/>
          <p:nvPr/>
        </p:nvSpPr>
        <p:spPr>
          <a:xfrm>
            <a:off x="1206500" y="4813300"/>
            <a:ext cx="422909" cy="1771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 b="1">
                <a:solidFill>
                  <a:srgbClr val="B42C22"/>
                </a:solidFill>
                <a:latin typeface="Calibri"/>
                <a:cs typeface="Calibri"/>
              </a:rPr>
              <a:t>Shaper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1206500" y="5103495"/>
            <a:ext cx="2167890" cy="7340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10" b="1">
                <a:solidFill>
                  <a:srgbClr val="282828"/>
                </a:solidFill>
                <a:latin typeface="Calibri"/>
                <a:cs typeface="Calibri"/>
              </a:rPr>
              <a:t>Styrkor:</a:t>
            </a:r>
            <a:endParaRPr sz="900">
              <a:latin typeface="Calibri"/>
              <a:cs typeface="Calibri"/>
            </a:endParaRPr>
          </a:p>
          <a:p>
            <a:pPr marL="12700" marR="5080">
              <a:lnSpc>
                <a:spcPct val="104200"/>
              </a:lnSpc>
            </a:pP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Utmanande,</a:t>
            </a:r>
            <a:r>
              <a:rPr dirty="0" sz="900" spc="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dynamisk,</a:t>
            </a:r>
            <a:r>
              <a:rPr dirty="0" sz="900" spc="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trivs</a:t>
            </a:r>
            <a:r>
              <a:rPr dirty="0" sz="900" spc="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under</a:t>
            </a:r>
            <a:r>
              <a:rPr dirty="0" sz="900" spc="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press.</a:t>
            </a:r>
            <a:r>
              <a:rPr dirty="0" sz="900" spc="3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 spc="-25">
                <a:solidFill>
                  <a:srgbClr val="282828"/>
                </a:solidFill>
                <a:latin typeface="Calibri"/>
                <a:cs typeface="Calibri"/>
              </a:rPr>
              <a:t>Har</a:t>
            </a:r>
            <a:r>
              <a:rPr dirty="0" sz="9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drivkraf</a:t>
            </a:r>
            <a:r>
              <a:rPr dirty="0" sz="900" spc="6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och</a:t>
            </a:r>
            <a:r>
              <a:rPr dirty="0" sz="900" spc="6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mod</a:t>
            </a:r>
            <a:r>
              <a:rPr dirty="0" sz="900" spc="6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82828"/>
                </a:solidFill>
                <a:latin typeface="Calibri"/>
                <a:cs typeface="Calibri"/>
              </a:rPr>
              <a:t>att</a:t>
            </a:r>
            <a:r>
              <a:rPr dirty="0" sz="900" spc="4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övervinna</a:t>
            </a:r>
            <a:r>
              <a:rPr dirty="0" sz="900" spc="6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82828"/>
                </a:solidFill>
                <a:latin typeface="Calibri"/>
                <a:cs typeface="Calibri"/>
              </a:rPr>
              <a:t>hinder.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z="900" spc="20" b="1">
                <a:solidFill>
                  <a:srgbClr val="282828"/>
                </a:solidFill>
                <a:latin typeface="Calibri"/>
                <a:cs typeface="Calibri"/>
              </a:rPr>
              <a:t>Tillhörande/Tillåtna</a:t>
            </a:r>
            <a:r>
              <a:rPr dirty="0" sz="9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 spc="-10" b="1">
                <a:solidFill>
                  <a:srgbClr val="282828"/>
                </a:solidFill>
                <a:latin typeface="Calibri"/>
                <a:cs typeface="Calibri"/>
              </a:rPr>
              <a:t>svagheter: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Benägen</a:t>
            </a:r>
            <a:r>
              <a:rPr dirty="0" sz="900" spc="-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82828"/>
                </a:solidFill>
                <a:latin typeface="Calibri"/>
                <a:cs typeface="Calibri"/>
              </a:rPr>
              <a:t>att</a:t>
            </a:r>
            <a:r>
              <a:rPr dirty="0" sz="9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provocera.</a:t>
            </a:r>
            <a:r>
              <a:rPr dirty="0" sz="900" spc="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Sårar</a:t>
            </a:r>
            <a:r>
              <a:rPr dirty="0" sz="9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andras</a:t>
            </a:r>
            <a:r>
              <a:rPr dirty="0" sz="900" spc="-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82828"/>
                </a:solidFill>
                <a:latin typeface="Calibri"/>
                <a:cs typeface="Calibri"/>
              </a:rPr>
              <a:t>känslor.</a:t>
            </a:r>
            <a:endParaRPr sz="900">
              <a:latin typeface="Calibri"/>
              <a:cs typeface="Calibri"/>
            </a:endParaRPr>
          </a:p>
        </p:txBody>
      </p:sp>
      <p:pic>
        <p:nvPicPr>
          <p:cNvPr id="20" name="object 20" descr="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36448" y="4823586"/>
            <a:ext cx="606552" cy="585215"/>
          </a:xfrm>
          <a:prstGeom prst="rect">
            <a:avLst/>
          </a:prstGeom>
        </p:spPr>
      </p:pic>
      <p:sp>
        <p:nvSpPr>
          <p:cNvPr id="21" name="object 21" descr=""/>
          <p:cNvSpPr txBox="1"/>
          <p:nvPr/>
        </p:nvSpPr>
        <p:spPr>
          <a:xfrm>
            <a:off x="4501515" y="4813300"/>
            <a:ext cx="754380" cy="1771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 b="1">
                <a:solidFill>
                  <a:srgbClr val="00699F"/>
                </a:solidFill>
                <a:latin typeface="Calibri"/>
                <a:cs typeface="Calibri"/>
              </a:rPr>
              <a:t>Implementer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4501515" y="5103495"/>
            <a:ext cx="2185035" cy="10198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10" b="1">
                <a:solidFill>
                  <a:srgbClr val="282828"/>
                </a:solidFill>
                <a:latin typeface="Calibri"/>
                <a:cs typeface="Calibri"/>
              </a:rPr>
              <a:t>Styrkor:</a:t>
            </a:r>
            <a:endParaRPr sz="900">
              <a:latin typeface="Calibri"/>
              <a:cs typeface="Calibri"/>
            </a:endParaRPr>
          </a:p>
          <a:p>
            <a:pPr algn="just" marL="12700" marR="5080">
              <a:lnSpc>
                <a:spcPct val="104200"/>
              </a:lnSpc>
            </a:pP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Praktisk,</a:t>
            </a:r>
            <a:r>
              <a:rPr dirty="0" sz="900" spc="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282828"/>
                </a:solidFill>
                <a:latin typeface="Calibri"/>
                <a:cs typeface="Calibri"/>
              </a:rPr>
              <a:t>pålitlig,</a:t>
            </a:r>
            <a:r>
              <a:rPr dirty="0" sz="900" spc="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282828"/>
                </a:solidFill>
                <a:latin typeface="Calibri"/>
                <a:cs typeface="Calibri"/>
              </a:rPr>
              <a:t>efektiv.</a:t>
            </a:r>
            <a:r>
              <a:rPr dirty="0" sz="900" spc="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282828"/>
                </a:solidFill>
                <a:latin typeface="Calibri"/>
                <a:cs typeface="Calibri"/>
              </a:rPr>
              <a:t>Omvandlar</a:t>
            </a:r>
            <a:r>
              <a:rPr dirty="0" sz="9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idéer</a:t>
            </a:r>
            <a:r>
              <a:rPr dirty="0" sz="9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 spc="-20">
                <a:solidFill>
                  <a:srgbClr val="282828"/>
                </a:solidFill>
                <a:latin typeface="Calibri"/>
                <a:cs typeface="Calibri"/>
              </a:rPr>
              <a:t>till</a:t>
            </a:r>
            <a:r>
              <a:rPr dirty="0" sz="900" spc="-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handling</a:t>
            </a:r>
            <a:r>
              <a:rPr dirty="0" sz="900" spc="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och</a:t>
            </a:r>
            <a:r>
              <a:rPr dirty="0" sz="900" spc="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organiserar</a:t>
            </a:r>
            <a:r>
              <a:rPr dirty="0" sz="900" spc="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82828"/>
                </a:solidFill>
                <a:latin typeface="Calibri"/>
                <a:cs typeface="Calibri"/>
              </a:rPr>
              <a:t>arbete</a:t>
            </a:r>
            <a:r>
              <a:rPr dirty="0" sz="900" spc="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som</a:t>
            </a:r>
            <a:r>
              <a:rPr dirty="0" sz="900" spc="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82828"/>
                </a:solidFill>
                <a:latin typeface="Calibri"/>
                <a:cs typeface="Calibri"/>
              </a:rPr>
              <a:t>behöver</a:t>
            </a:r>
            <a:r>
              <a:rPr dirty="0" sz="9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82828"/>
                </a:solidFill>
                <a:latin typeface="Calibri"/>
                <a:cs typeface="Calibri"/>
              </a:rPr>
              <a:t>göras.</a:t>
            </a:r>
            <a:endParaRPr sz="900">
              <a:latin typeface="Calibri"/>
              <a:cs typeface="Calibri"/>
            </a:endParaRPr>
          </a:p>
          <a:p>
            <a:pPr algn="just" marL="12700">
              <a:lnSpc>
                <a:spcPct val="100000"/>
              </a:lnSpc>
              <a:spcBef>
                <a:spcPts val="45"/>
              </a:spcBef>
            </a:pPr>
            <a:r>
              <a:rPr dirty="0" sz="900" spc="20" b="1">
                <a:solidFill>
                  <a:srgbClr val="282828"/>
                </a:solidFill>
                <a:latin typeface="Calibri"/>
                <a:cs typeface="Calibri"/>
              </a:rPr>
              <a:t>Tillhörande/Tillåtna</a:t>
            </a:r>
            <a:r>
              <a:rPr dirty="0" sz="9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 spc="-10" b="1">
                <a:solidFill>
                  <a:srgbClr val="282828"/>
                </a:solidFill>
                <a:latin typeface="Calibri"/>
                <a:cs typeface="Calibri"/>
              </a:rPr>
              <a:t>svagheter:</a:t>
            </a:r>
            <a:endParaRPr sz="900">
              <a:latin typeface="Calibri"/>
              <a:cs typeface="Calibri"/>
            </a:endParaRPr>
          </a:p>
          <a:p>
            <a:pPr algn="just" marL="12700" marR="202565">
              <a:lnSpc>
                <a:spcPct val="104200"/>
              </a:lnSpc>
            </a:pP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Något</a:t>
            </a:r>
            <a:r>
              <a:rPr dirty="0" sz="900" spc="-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oflexibel.</a:t>
            </a:r>
            <a:r>
              <a:rPr dirty="0" sz="900" spc="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Långsam</a:t>
            </a:r>
            <a:r>
              <a:rPr dirty="0" sz="900" spc="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82828"/>
                </a:solidFill>
                <a:latin typeface="Calibri"/>
                <a:cs typeface="Calibri"/>
              </a:rPr>
              <a:t>att</a:t>
            </a:r>
            <a:r>
              <a:rPr dirty="0" sz="900" spc="-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svara</a:t>
            </a:r>
            <a:r>
              <a:rPr dirty="0" sz="900" spc="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på</a:t>
            </a:r>
            <a:r>
              <a:rPr dirty="0" sz="900" spc="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 spc="-25">
                <a:solidFill>
                  <a:srgbClr val="282828"/>
                </a:solidFill>
                <a:latin typeface="Calibri"/>
                <a:cs typeface="Calibri"/>
              </a:rPr>
              <a:t>nya</a:t>
            </a:r>
            <a:r>
              <a:rPr dirty="0" sz="9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82828"/>
                </a:solidFill>
                <a:latin typeface="Calibri"/>
                <a:cs typeface="Calibri"/>
              </a:rPr>
              <a:t>möjligheter.</a:t>
            </a:r>
            <a:endParaRPr sz="900">
              <a:latin typeface="Calibri"/>
              <a:cs typeface="Calibri"/>
            </a:endParaRPr>
          </a:p>
        </p:txBody>
      </p:sp>
      <p:pic>
        <p:nvPicPr>
          <p:cNvPr id="23" name="object 23" descr="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3828415" y="4823586"/>
            <a:ext cx="609600" cy="585215"/>
          </a:xfrm>
          <a:prstGeom prst="rect">
            <a:avLst/>
          </a:prstGeom>
        </p:spPr>
      </p:pic>
      <p:sp>
        <p:nvSpPr>
          <p:cNvPr id="24" name="object 24" descr=""/>
          <p:cNvSpPr txBox="1"/>
          <p:nvPr/>
        </p:nvSpPr>
        <p:spPr>
          <a:xfrm>
            <a:off x="7796530" y="4813300"/>
            <a:ext cx="1089660" cy="1771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10" b="1">
                <a:solidFill>
                  <a:srgbClr val="864A31"/>
                </a:solidFill>
                <a:latin typeface="Calibri"/>
                <a:cs typeface="Calibri"/>
              </a:rPr>
              <a:t>Completer</a:t>
            </a:r>
            <a:r>
              <a:rPr dirty="0" sz="1000" spc="85">
                <a:solidFill>
                  <a:srgbClr val="864A31"/>
                </a:solidFill>
                <a:latin typeface="Times New Roman"/>
                <a:cs typeface="Times New Roman"/>
              </a:rPr>
              <a:t> </a:t>
            </a:r>
            <a:r>
              <a:rPr dirty="0" sz="1000" spc="-10" b="1">
                <a:solidFill>
                  <a:srgbClr val="864A31"/>
                </a:solidFill>
                <a:latin typeface="Calibri"/>
                <a:cs typeface="Calibri"/>
              </a:rPr>
              <a:t>Finisher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7796530" y="5103495"/>
            <a:ext cx="2126615" cy="8769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10" b="1">
                <a:solidFill>
                  <a:srgbClr val="282828"/>
                </a:solidFill>
                <a:latin typeface="Calibri"/>
                <a:cs typeface="Calibri"/>
              </a:rPr>
              <a:t>Styrkor:</a:t>
            </a:r>
            <a:endParaRPr sz="900">
              <a:latin typeface="Calibri"/>
              <a:cs typeface="Calibri"/>
            </a:endParaRPr>
          </a:p>
          <a:p>
            <a:pPr marL="12700" marR="5080">
              <a:lnSpc>
                <a:spcPct val="104200"/>
              </a:lnSpc>
            </a:pP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Noggrann,</a:t>
            </a:r>
            <a:r>
              <a:rPr dirty="0" sz="900" spc="4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samvetsgrann,</a:t>
            </a:r>
            <a:r>
              <a:rPr dirty="0" sz="900" spc="4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ängslig.</a:t>
            </a:r>
            <a:r>
              <a:rPr dirty="0" sz="900" spc="4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Finner</a:t>
            </a:r>
            <a:r>
              <a:rPr dirty="0" sz="900" spc="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 spc="-20">
                <a:solidFill>
                  <a:srgbClr val="282828"/>
                </a:solidFill>
                <a:latin typeface="Calibri"/>
                <a:cs typeface="Calibri"/>
              </a:rPr>
              <a:t>fel.</a:t>
            </a:r>
            <a:r>
              <a:rPr dirty="0" sz="900" spc="-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Finslipar</a:t>
            </a:r>
            <a:r>
              <a:rPr dirty="0" sz="900" spc="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och</a:t>
            </a:r>
            <a:r>
              <a:rPr dirty="0" sz="900" spc="4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82828"/>
                </a:solidFill>
                <a:latin typeface="Calibri"/>
                <a:cs typeface="Calibri"/>
              </a:rPr>
              <a:t>fulländar.</a:t>
            </a:r>
            <a:endParaRPr sz="900">
              <a:latin typeface="Calibri"/>
              <a:cs typeface="Calibri"/>
            </a:endParaRPr>
          </a:p>
          <a:p>
            <a:pPr marL="12700" marR="207010">
              <a:lnSpc>
                <a:spcPct val="104200"/>
              </a:lnSpc>
            </a:pPr>
            <a:r>
              <a:rPr dirty="0" sz="900" spc="20" b="1">
                <a:solidFill>
                  <a:srgbClr val="282828"/>
                </a:solidFill>
                <a:latin typeface="Calibri"/>
                <a:cs typeface="Calibri"/>
              </a:rPr>
              <a:t>Tillhörande/Tillåtna</a:t>
            </a:r>
            <a:r>
              <a:rPr dirty="0" sz="9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 spc="-10" b="1">
                <a:solidFill>
                  <a:srgbClr val="282828"/>
                </a:solidFill>
                <a:latin typeface="Calibri"/>
                <a:cs typeface="Calibri"/>
              </a:rPr>
              <a:t>svagheter:</a:t>
            </a:r>
            <a:r>
              <a:rPr dirty="0" sz="9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Tendens</a:t>
            </a:r>
            <a:r>
              <a:rPr dirty="0" sz="900" spc="-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82828"/>
                </a:solidFill>
                <a:latin typeface="Calibri"/>
                <a:cs typeface="Calibri"/>
              </a:rPr>
              <a:t>att</a:t>
            </a:r>
            <a:r>
              <a:rPr dirty="0" sz="900" spc="-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oroa</a:t>
            </a:r>
            <a:r>
              <a:rPr dirty="0" sz="9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sig</a:t>
            </a:r>
            <a:r>
              <a:rPr dirty="0" sz="9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i</a:t>
            </a:r>
            <a:r>
              <a:rPr dirty="0" sz="9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onödan.</a:t>
            </a:r>
            <a:r>
              <a:rPr dirty="0" sz="900" spc="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Ovillig</a:t>
            </a:r>
            <a:r>
              <a:rPr dirty="0" sz="9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 spc="-25">
                <a:solidFill>
                  <a:srgbClr val="282828"/>
                </a:solidFill>
                <a:latin typeface="Calibri"/>
                <a:cs typeface="Calibri"/>
              </a:rPr>
              <a:t>att</a:t>
            </a:r>
            <a:r>
              <a:rPr dirty="0" sz="9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82828"/>
                </a:solidFill>
                <a:latin typeface="Calibri"/>
                <a:cs typeface="Calibri"/>
              </a:rPr>
              <a:t>delegera.</a:t>
            </a:r>
            <a:endParaRPr sz="900">
              <a:latin typeface="Calibri"/>
              <a:cs typeface="Calibri"/>
            </a:endParaRPr>
          </a:p>
        </p:txBody>
      </p:sp>
      <p:pic>
        <p:nvPicPr>
          <p:cNvPr id="26" name="object 26" descr="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7123430" y="4823586"/>
            <a:ext cx="609600" cy="585215"/>
          </a:xfrm>
          <a:prstGeom prst="rect">
            <a:avLst/>
          </a:prstGeom>
        </p:spPr>
      </p:pic>
      <p:sp>
        <p:nvSpPr>
          <p:cNvPr id="27" name="object 27" descr=""/>
          <p:cNvSpPr txBox="1"/>
          <p:nvPr/>
        </p:nvSpPr>
        <p:spPr>
          <a:xfrm>
            <a:off x="10010775" y="7165975"/>
            <a:ext cx="23431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0">
                <a:solidFill>
                  <a:srgbClr val="282828"/>
                </a:solidFill>
                <a:latin typeface="Calibri"/>
                <a:cs typeface="Calibri"/>
              </a:rPr>
              <a:t>2/12</a:t>
            </a:r>
            <a:endParaRPr sz="900">
              <a:latin typeface="Calibri"/>
              <a:cs typeface="Calibri"/>
            </a:endParaRPr>
          </a:p>
        </p:txBody>
      </p:sp>
      <p:pic>
        <p:nvPicPr>
          <p:cNvPr id="28" name="object 28" descr="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609600" y="7175500"/>
            <a:ext cx="585469" cy="125729"/>
          </a:xfrm>
          <a:prstGeom prst="rect">
            <a:avLst/>
          </a:prstGeom>
        </p:spPr>
      </p:pic>
      <p:sp>
        <p:nvSpPr>
          <p:cNvPr id="29" name="object 29" descr=""/>
          <p:cNvSpPr txBox="1"/>
          <p:nvPr/>
        </p:nvSpPr>
        <p:spPr>
          <a:xfrm>
            <a:off x="478155" y="6665469"/>
            <a:ext cx="979169" cy="663575"/>
          </a:xfrm>
          <a:prstGeom prst="rect">
            <a:avLst/>
          </a:prstGeom>
        </p:spPr>
        <p:txBody>
          <a:bodyPr wrap="square" lIns="0" tIns="55880" rIns="0" bIns="0" rtlCol="0" vert="horz">
            <a:spAutoFit/>
          </a:bodyPr>
          <a:lstStyle/>
          <a:p>
            <a:pPr algn="ctr" marL="7620">
              <a:lnSpc>
                <a:spcPct val="100000"/>
              </a:lnSpc>
              <a:spcBef>
                <a:spcPts val="440"/>
              </a:spcBef>
            </a:pPr>
            <a:r>
              <a:rPr dirty="0" sz="900" spc="-25" b="1">
                <a:solidFill>
                  <a:srgbClr val="FFFFFF"/>
                </a:solidFill>
                <a:latin typeface="Calibri"/>
                <a:cs typeface="Calibri"/>
              </a:rPr>
              <a:t>RI</a:t>
            </a:r>
            <a:endParaRPr sz="900">
              <a:latin typeface="Calibri"/>
              <a:cs typeface="Calibri"/>
            </a:endParaRPr>
          </a:p>
          <a:p>
            <a:pPr algn="ctr" marR="1905">
              <a:lnSpc>
                <a:spcPct val="100000"/>
              </a:lnSpc>
              <a:spcBef>
                <a:spcPts val="310"/>
              </a:spcBef>
            </a:pPr>
            <a:r>
              <a:rPr dirty="0" sz="800">
                <a:solidFill>
                  <a:srgbClr val="9F316D"/>
                </a:solidFill>
                <a:latin typeface="Calibri"/>
                <a:cs typeface="Calibri"/>
              </a:rPr>
              <a:t>Resource</a:t>
            </a:r>
            <a:r>
              <a:rPr dirty="0" sz="800" spc="-15">
                <a:solidFill>
                  <a:srgbClr val="9F316D"/>
                </a:solidFill>
                <a:latin typeface="Times New Roman"/>
                <a:cs typeface="Times New Roman"/>
              </a:rPr>
              <a:t> </a:t>
            </a:r>
            <a:r>
              <a:rPr dirty="0" sz="800" spc="-10">
                <a:solidFill>
                  <a:srgbClr val="9F316D"/>
                </a:solidFill>
                <a:latin typeface="Calibri"/>
                <a:cs typeface="Calibri"/>
              </a:rPr>
              <a:t>Investigator</a:t>
            </a:r>
            <a:endParaRPr sz="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tabLst>
                <a:tab pos="727710" algn="l"/>
              </a:tabLst>
            </a:pPr>
            <a:r>
              <a:rPr dirty="0" sz="900" spc="-50">
                <a:solidFill>
                  <a:srgbClr val="282828"/>
                </a:solidFill>
                <a:latin typeface="Calibri"/>
                <a:cs typeface="Calibri"/>
              </a:rPr>
              <a:t>©</a:t>
            </a:r>
            <a:r>
              <a:rPr dirty="0" sz="900">
                <a:solidFill>
                  <a:srgbClr val="282828"/>
                </a:solidFill>
                <a:latin typeface="Times New Roman"/>
                <a:cs typeface="Times New Roman"/>
              </a:rPr>
              <a:t>	</a:t>
            </a:r>
            <a:r>
              <a:rPr dirty="0" sz="900" spc="-20">
                <a:solidFill>
                  <a:srgbClr val="282828"/>
                </a:solidFill>
                <a:latin typeface="Calibri"/>
                <a:cs typeface="Calibri"/>
              </a:rPr>
              <a:t>2023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1774825" y="6665469"/>
            <a:ext cx="557530" cy="367665"/>
          </a:xfrm>
          <a:prstGeom prst="rect">
            <a:avLst/>
          </a:prstGeom>
        </p:spPr>
        <p:txBody>
          <a:bodyPr wrap="square" lIns="0" tIns="5588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40"/>
              </a:spcBef>
            </a:pPr>
            <a:r>
              <a:rPr dirty="0" sz="900" spc="-25" b="1">
                <a:solidFill>
                  <a:srgbClr val="FFFFFF"/>
                </a:solidFill>
                <a:latin typeface="Calibri"/>
                <a:cs typeface="Calibri"/>
              </a:rPr>
              <a:t>TW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10"/>
              </a:spcBef>
            </a:pPr>
            <a:r>
              <a:rPr dirty="0" sz="800" spc="-10">
                <a:solidFill>
                  <a:srgbClr val="9BB837"/>
                </a:solidFill>
                <a:latin typeface="Calibri"/>
                <a:cs typeface="Calibri"/>
              </a:rPr>
              <a:t>Teamworker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2869564" y="6665469"/>
            <a:ext cx="538480" cy="367665"/>
          </a:xfrm>
          <a:prstGeom prst="rect">
            <a:avLst/>
          </a:prstGeom>
        </p:spPr>
        <p:txBody>
          <a:bodyPr wrap="square" lIns="0" tIns="5588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40"/>
              </a:spcBef>
            </a:pPr>
            <a:r>
              <a:rPr dirty="0" sz="900" spc="-25" b="1">
                <a:solidFill>
                  <a:srgbClr val="FFFFFF"/>
                </a:solidFill>
                <a:latin typeface="Calibri"/>
                <a:cs typeface="Calibri"/>
              </a:rPr>
              <a:t>CO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10"/>
              </a:spcBef>
            </a:pPr>
            <a:r>
              <a:rPr dirty="0" sz="800" spc="-10">
                <a:solidFill>
                  <a:srgbClr val="4A95D2"/>
                </a:solidFill>
                <a:latin typeface="Calibri"/>
                <a:cs typeface="Calibri"/>
              </a:rPr>
              <a:t>Coordinator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4958715" y="6665469"/>
            <a:ext cx="784225" cy="367665"/>
          </a:xfrm>
          <a:prstGeom prst="rect">
            <a:avLst/>
          </a:prstGeom>
        </p:spPr>
        <p:txBody>
          <a:bodyPr wrap="square" lIns="0" tIns="55880" rIns="0" bIns="0" rtlCol="0" vert="horz">
            <a:spAutoFit/>
          </a:bodyPr>
          <a:lstStyle/>
          <a:p>
            <a:pPr algn="ctr" marR="11430">
              <a:lnSpc>
                <a:spcPct val="100000"/>
              </a:lnSpc>
              <a:spcBef>
                <a:spcPts val="440"/>
              </a:spcBef>
            </a:pPr>
            <a:r>
              <a:rPr dirty="0" sz="900" spc="-25" b="1">
                <a:solidFill>
                  <a:srgbClr val="FFFFFF"/>
                </a:solidFill>
                <a:latin typeface="Calibri"/>
                <a:cs typeface="Calibri"/>
              </a:rPr>
              <a:t>ME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10"/>
              </a:spcBef>
            </a:pPr>
            <a:r>
              <a:rPr dirty="0" sz="800" spc="-10">
                <a:solidFill>
                  <a:srgbClr val="A49B95"/>
                </a:solidFill>
                <a:latin typeface="Calibri"/>
                <a:cs typeface="Calibri"/>
              </a:rPr>
              <a:t>Monitor</a:t>
            </a:r>
            <a:r>
              <a:rPr dirty="0" sz="800" spc="-50">
                <a:solidFill>
                  <a:srgbClr val="A49B95"/>
                </a:solidFill>
                <a:latin typeface="Times New Roman"/>
                <a:cs typeface="Times New Roman"/>
              </a:rPr>
              <a:t> </a:t>
            </a:r>
            <a:r>
              <a:rPr dirty="0" sz="800" spc="-10">
                <a:solidFill>
                  <a:srgbClr val="A49B95"/>
                </a:solidFill>
                <a:latin typeface="Calibri"/>
                <a:cs typeface="Calibri"/>
              </a:rPr>
              <a:t>Evaluator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6223634" y="6665469"/>
            <a:ext cx="436880" cy="367665"/>
          </a:xfrm>
          <a:prstGeom prst="rect">
            <a:avLst/>
          </a:prstGeom>
        </p:spPr>
        <p:txBody>
          <a:bodyPr wrap="square" lIns="0" tIns="55880" rIns="0" bIns="0" rtlCol="0" vert="horz">
            <a:spAutoFit/>
          </a:bodyPr>
          <a:lstStyle/>
          <a:p>
            <a:pPr algn="ctr" marL="32384">
              <a:lnSpc>
                <a:spcPct val="100000"/>
              </a:lnSpc>
              <a:spcBef>
                <a:spcPts val="440"/>
              </a:spcBef>
            </a:pPr>
            <a:r>
              <a:rPr dirty="0" sz="900" spc="40" b="1">
                <a:solidFill>
                  <a:srgbClr val="FFFFFF"/>
                </a:solidFill>
                <a:latin typeface="Calibri"/>
                <a:cs typeface="Calibri"/>
              </a:rPr>
              <a:t>SP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10"/>
              </a:spcBef>
            </a:pPr>
            <a:r>
              <a:rPr dirty="0" sz="800" spc="-10">
                <a:solidFill>
                  <a:srgbClr val="B4AA69"/>
                </a:solidFill>
                <a:latin typeface="Calibri"/>
                <a:cs typeface="Calibri"/>
              </a:rPr>
              <a:t>Specialist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7382509" y="6665469"/>
            <a:ext cx="328930" cy="367665"/>
          </a:xfrm>
          <a:prstGeom prst="rect">
            <a:avLst/>
          </a:prstGeom>
        </p:spPr>
        <p:txBody>
          <a:bodyPr wrap="square" lIns="0" tIns="55880" rIns="0" bIns="0" rtlCol="0" vert="horz">
            <a:spAutoFit/>
          </a:bodyPr>
          <a:lstStyle/>
          <a:p>
            <a:pPr algn="ctr" marR="10795">
              <a:lnSpc>
                <a:spcPct val="100000"/>
              </a:lnSpc>
              <a:spcBef>
                <a:spcPts val="440"/>
              </a:spcBef>
            </a:pPr>
            <a:r>
              <a:rPr dirty="0" sz="900" spc="30" b="1">
                <a:solidFill>
                  <a:srgbClr val="FFFFFF"/>
                </a:solidFill>
                <a:latin typeface="Calibri"/>
                <a:cs typeface="Calibri"/>
              </a:rPr>
              <a:t>SH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10"/>
              </a:spcBef>
            </a:pPr>
            <a:r>
              <a:rPr dirty="0" sz="800" spc="-10">
                <a:solidFill>
                  <a:srgbClr val="B42C22"/>
                </a:solidFill>
                <a:latin typeface="Calibri"/>
                <a:cs typeface="Calibri"/>
              </a:rPr>
              <a:t>Shaper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4105909" y="6665469"/>
            <a:ext cx="252729" cy="367665"/>
          </a:xfrm>
          <a:prstGeom prst="rect">
            <a:avLst/>
          </a:prstGeom>
        </p:spPr>
        <p:txBody>
          <a:bodyPr wrap="square" lIns="0" tIns="55880" rIns="0" bIns="0" rtlCol="0" vert="horz">
            <a:spAutoFit/>
          </a:bodyPr>
          <a:lstStyle/>
          <a:p>
            <a:pPr algn="ctr" marL="32384">
              <a:lnSpc>
                <a:spcPct val="100000"/>
              </a:lnSpc>
              <a:spcBef>
                <a:spcPts val="440"/>
              </a:spcBef>
            </a:pPr>
            <a:r>
              <a:rPr dirty="0" sz="900" spc="45" b="1">
                <a:solidFill>
                  <a:srgbClr val="FFFFFF"/>
                </a:solidFill>
                <a:latin typeface="Calibri"/>
                <a:cs typeface="Calibri"/>
              </a:rPr>
              <a:t>PL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10"/>
              </a:spcBef>
            </a:pPr>
            <a:r>
              <a:rPr dirty="0" sz="800" spc="-10">
                <a:solidFill>
                  <a:srgbClr val="F9D237"/>
                </a:solidFill>
                <a:latin typeface="Calibri"/>
                <a:cs typeface="Calibri"/>
              </a:rPr>
              <a:t>Plant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6" name="object 36" descr=""/>
          <p:cNvSpPr txBox="1"/>
          <p:nvPr/>
        </p:nvSpPr>
        <p:spPr>
          <a:xfrm>
            <a:off x="8344534" y="6656054"/>
            <a:ext cx="582930" cy="377190"/>
          </a:xfrm>
          <a:prstGeom prst="rect">
            <a:avLst/>
          </a:prstGeom>
        </p:spPr>
        <p:txBody>
          <a:bodyPr wrap="square" lIns="0" tIns="6096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80"/>
              </a:spcBef>
            </a:pPr>
            <a:r>
              <a:rPr dirty="0" sz="900" spc="-25" b="1">
                <a:solidFill>
                  <a:srgbClr val="FFFFFF"/>
                </a:solidFill>
                <a:latin typeface="Calibri"/>
                <a:cs typeface="Calibri"/>
              </a:rPr>
              <a:t>IMP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45"/>
              </a:spcBef>
            </a:pPr>
            <a:r>
              <a:rPr dirty="0" sz="800" spc="-10">
                <a:solidFill>
                  <a:srgbClr val="00699F"/>
                </a:solidFill>
                <a:latin typeface="Calibri"/>
                <a:cs typeface="Calibri"/>
              </a:rPr>
              <a:t>Implementer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7" name="object 37" descr=""/>
          <p:cNvSpPr txBox="1"/>
          <p:nvPr/>
        </p:nvSpPr>
        <p:spPr>
          <a:xfrm>
            <a:off x="9316084" y="6665469"/>
            <a:ext cx="831215" cy="367665"/>
          </a:xfrm>
          <a:prstGeom prst="rect">
            <a:avLst/>
          </a:prstGeom>
        </p:spPr>
        <p:txBody>
          <a:bodyPr wrap="square" lIns="0" tIns="55880" rIns="0" bIns="0" rtlCol="0" vert="horz">
            <a:spAutoFit/>
          </a:bodyPr>
          <a:lstStyle/>
          <a:p>
            <a:pPr algn="ctr" marR="22860">
              <a:lnSpc>
                <a:spcPct val="100000"/>
              </a:lnSpc>
              <a:spcBef>
                <a:spcPts val="440"/>
              </a:spcBef>
            </a:pPr>
            <a:r>
              <a:rPr dirty="0" sz="900" spc="25" b="1">
                <a:solidFill>
                  <a:srgbClr val="FFFFFF"/>
                </a:solidFill>
                <a:latin typeface="Calibri"/>
                <a:cs typeface="Calibri"/>
              </a:rPr>
              <a:t>CF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10"/>
              </a:spcBef>
            </a:pPr>
            <a:r>
              <a:rPr dirty="0" sz="800">
                <a:solidFill>
                  <a:srgbClr val="864A31"/>
                </a:solidFill>
                <a:latin typeface="Calibri"/>
                <a:cs typeface="Calibri"/>
              </a:rPr>
              <a:t>Completer</a:t>
            </a:r>
            <a:r>
              <a:rPr dirty="0" sz="800" spc="20">
                <a:solidFill>
                  <a:srgbClr val="864A31"/>
                </a:solidFill>
                <a:latin typeface="Times New Roman"/>
                <a:cs typeface="Times New Roman"/>
              </a:rPr>
              <a:t> </a:t>
            </a:r>
            <a:r>
              <a:rPr dirty="0" sz="800" spc="-10">
                <a:solidFill>
                  <a:srgbClr val="864A31"/>
                </a:solidFill>
                <a:latin typeface="Calibri"/>
                <a:cs typeface="Calibri"/>
              </a:rPr>
              <a:t>Finisher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8" name="object 38" descr=""/>
          <p:cNvSpPr txBox="1"/>
          <p:nvPr/>
        </p:nvSpPr>
        <p:spPr>
          <a:xfrm>
            <a:off x="1663700" y="7161530"/>
            <a:ext cx="105727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Utskriven:</a:t>
            </a:r>
            <a:r>
              <a:rPr dirty="0" sz="900" spc="-3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82828"/>
                </a:solidFill>
                <a:latin typeface="Calibri"/>
                <a:cs typeface="Calibri"/>
              </a:rPr>
              <a:t>14/06/2023</a:t>
            </a:r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Team</a:t>
            </a:r>
            <a:r>
              <a:rPr dirty="0" spc="-5" b="0">
                <a:latin typeface="Times New Roman"/>
                <a:cs typeface="Times New Roman"/>
              </a:rPr>
              <a:t> </a:t>
            </a:r>
            <a:r>
              <a:rPr dirty="0" spc="55"/>
              <a:t>Belbin</a:t>
            </a:r>
          </a:p>
        </p:txBody>
      </p:sp>
      <p:pic>
        <p:nvPicPr>
          <p:cNvPr id="3" name="object 3" descr="">
            <a:hlinkClick r:id="rId2"/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7200" y="528955"/>
            <a:ext cx="1463675" cy="314325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7487919" y="561340"/>
            <a:ext cx="2729865" cy="2228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>
                <a:solidFill>
                  <a:srgbClr val="00843C"/>
                </a:solidFill>
                <a:latin typeface="Calibri"/>
                <a:cs typeface="Calibri"/>
              </a:rPr>
              <a:t>Översikt</a:t>
            </a:r>
            <a:r>
              <a:rPr dirty="0" sz="1300" spc="45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300">
                <a:solidFill>
                  <a:srgbClr val="00843C"/>
                </a:solidFill>
                <a:latin typeface="Calibri"/>
                <a:cs typeface="Calibri"/>
              </a:rPr>
              <a:t>sammansättning</a:t>
            </a:r>
            <a:r>
              <a:rPr dirty="0" sz="1300" spc="35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300">
                <a:solidFill>
                  <a:srgbClr val="00843C"/>
                </a:solidFill>
                <a:latin typeface="Calibri"/>
                <a:cs typeface="Calibri"/>
              </a:rPr>
              <a:t>av</a:t>
            </a:r>
            <a:r>
              <a:rPr dirty="0" sz="1300" spc="35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300" spc="-10">
                <a:solidFill>
                  <a:srgbClr val="00843C"/>
                </a:solidFill>
                <a:latin typeface="Calibri"/>
                <a:cs typeface="Calibri"/>
              </a:rPr>
              <a:t>teamroller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3708400" y="1925954"/>
            <a:ext cx="6492875" cy="0"/>
          </a:xfrm>
          <a:custGeom>
            <a:avLst/>
            <a:gdLst/>
            <a:ahLst/>
            <a:cxnLst/>
            <a:rect l="l" t="t" r="r" b="b"/>
            <a:pathLst>
              <a:path w="6492875" h="0">
                <a:moveTo>
                  <a:pt x="0" y="0"/>
                </a:moveTo>
                <a:lnTo>
                  <a:pt x="6492875" y="0"/>
                </a:lnTo>
              </a:path>
            </a:pathLst>
          </a:custGeom>
          <a:ln w="3175">
            <a:solidFill>
              <a:srgbClr val="28282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3697604" y="2272029"/>
            <a:ext cx="6513195" cy="0"/>
          </a:xfrm>
          <a:custGeom>
            <a:avLst/>
            <a:gdLst/>
            <a:ahLst/>
            <a:cxnLst/>
            <a:rect l="l" t="t" r="r" b="b"/>
            <a:pathLst>
              <a:path w="6513195" h="0">
                <a:moveTo>
                  <a:pt x="0" y="0"/>
                </a:moveTo>
                <a:lnTo>
                  <a:pt x="6513195" y="0"/>
                </a:lnTo>
              </a:path>
            </a:pathLst>
          </a:custGeom>
          <a:ln w="3175">
            <a:solidFill>
              <a:srgbClr val="28282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3697604" y="3330575"/>
            <a:ext cx="6513195" cy="0"/>
          </a:xfrm>
          <a:custGeom>
            <a:avLst/>
            <a:gdLst/>
            <a:ahLst/>
            <a:cxnLst/>
            <a:rect l="l" t="t" r="r" b="b"/>
            <a:pathLst>
              <a:path w="6513195" h="0">
                <a:moveTo>
                  <a:pt x="0" y="0"/>
                </a:moveTo>
                <a:lnTo>
                  <a:pt x="6513195" y="0"/>
                </a:lnTo>
              </a:path>
            </a:pathLst>
          </a:custGeom>
          <a:ln w="3175">
            <a:solidFill>
              <a:srgbClr val="28282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3697604" y="4389120"/>
            <a:ext cx="6513195" cy="0"/>
          </a:xfrm>
          <a:custGeom>
            <a:avLst/>
            <a:gdLst/>
            <a:ahLst/>
            <a:cxnLst/>
            <a:rect l="l" t="t" r="r" b="b"/>
            <a:pathLst>
              <a:path w="6513195" h="0">
                <a:moveTo>
                  <a:pt x="0" y="0"/>
                </a:moveTo>
                <a:lnTo>
                  <a:pt x="6513195" y="0"/>
                </a:lnTo>
              </a:path>
            </a:pathLst>
          </a:custGeom>
          <a:ln w="3175">
            <a:solidFill>
              <a:srgbClr val="28282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/>
          <p:nvPr/>
        </p:nvSpPr>
        <p:spPr>
          <a:xfrm>
            <a:off x="3697604" y="5447665"/>
            <a:ext cx="6513195" cy="0"/>
          </a:xfrm>
          <a:custGeom>
            <a:avLst/>
            <a:gdLst/>
            <a:ahLst/>
            <a:cxnLst/>
            <a:rect l="l" t="t" r="r" b="b"/>
            <a:pathLst>
              <a:path w="6513195" h="0">
                <a:moveTo>
                  <a:pt x="0" y="0"/>
                </a:moveTo>
                <a:lnTo>
                  <a:pt x="6513195" y="0"/>
                </a:lnTo>
              </a:path>
            </a:pathLst>
          </a:custGeom>
          <a:ln w="3175">
            <a:solidFill>
              <a:srgbClr val="282828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10" name="object 10" descr=""/>
          <p:cNvGraphicFramePr>
            <a:graphicFrameLocks noGrp="1"/>
          </p:cNvGraphicFramePr>
          <p:nvPr/>
        </p:nvGraphicFramePr>
        <p:xfrm>
          <a:off x="3697604" y="2453004"/>
          <a:ext cx="6589395" cy="5403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06625"/>
                <a:gridCol w="460375"/>
                <a:gridCol w="455294"/>
                <a:gridCol w="459105"/>
                <a:gridCol w="457200"/>
                <a:gridCol w="457200"/>
                <a:gridCol w="457200"/>
                <a:gridCol w="457200"/>
                <a:gridCol w="457200"/>
                <a:gridCol w="645795"/>
              </a:tblGrid>
              <a:tr h="180340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-1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Självskattning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AAAAA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-25" b="1">
                          <a:solidFill>
                            <a:srgbClr val="4A95D2"/>
                          </a:solidFill>
                          <a:latin typeface="Calibri"/>
                          <a:cs typeface="Calibri"/>
                        </a:rPr>
                        <a:t>CO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AAAAA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-25" b="1">
                          <a:solidFill>
                            <a:srgbClr val="9F316D"/>
                          </a:solidFill>
                          <a:latin typeface="Calibri"/>
                          <a:cs typeface="Calibri"/>
                        </a:rPr>
                        <a:t>RI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AAAAA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30" b="1">
                          <a:solidFill>
                            <a:srgbClr val="B42C22"/>
                          </a:solidFill>
                          <a:latin typeface="Calibri"/>
                          <a:cs typeface="Calibri"/>
                        </a:rPr>
                        <a:t>SH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AAAAA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-25" b="1">
                          <a:solidFill>
                            <a:srgbClr val="A49B95"/>
                          </a:solidFill>
                          <a:latin typeface="Calibri"/>
                          <a:cs typeface="Calibri"/>
                        </a:rPr>
                        <a:t>ME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AAAAA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40" b="1">
                          <a:solidFill>
                            <a:srgbClr val="B4AA69"/>
                          </a:solidFill>
                          <a:latin typeface="Calibri"/>
                          <a:cs typeface="Calibri"/>
                        </a:rPr>
                        <a:t>SP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AAAAA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-25" b="1">
                          <a:solidFill>
                            <a:srgbClr val="9BB837"/>
                          </a:solidFill>
                          <a:latin typeface="Calibri"/>
                          <a:cs typeface="Calibri"/>
                        </a:rPr>
                        <a:t>TW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AAAAA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45" b="1">
                          <a:solidFill>
                            <a:srgbClr val="F9D237"/>
                          </a:solidFill>
                          <a:latin typeface="Calibri"/>
                          <a:cs typeface="Calibri"/>
                        </a:rPr>
                        <a:t>PL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AAAAA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25" b="1">
                          <a:solidFill>
                            <a:srgbClr val="864A31"/>
                          </a:solidFill>
                          <a:latin typeface="Calibri"/>
                          <a:cs typeface="Calibri"/>
                        </a:rPr>
                        <a:t>CF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AAAAA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282828"/>
                      </a:solidFill>
                      <a:prstDash val="solid"/>
                    </a:lnL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AAAAAA"/>
                      </a:solidFill>
                      <a:prstDash val="soli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Observationer</a:t>
                      </a:r>
                      <a:r>
                        <a:rPr dirty="0" sz="900" spc="-5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25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(8)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AAAAAA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-25" b="1">
                          <a:solidFill>
                            <a:srgbClr val="9BB837"/>
                          </a:solidFill>
                          <a:latin typeface="Calibri"/>
                          <a:cs typeface="Calibri"/>
                        </a:rPr>
                        <a:t>TW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AAAAAA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-25" b="1">
                          <a:solidFill>
                            <a:srgbClr val="4A95D2"/>
                          </a:solidFill>
                          <a:latin typeface="Calibri"/>
                          <a:cs typeface="Calibri"/>
                        </a:rPr>
                        <a:t>CO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AAAAAA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40" b="1">
                          <a:solidFill>
                            <a:srgbClr val="B4AA69"/>
                          </a:solidFill>
                          <a:latin typeface="Calibri"/>
                          <a:cs typeface="Calibri"/>
                        </a:rPr>
                        <a:t>SP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AAAAAA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30" b="1">
                          <a:solidFill>
                            <a:srgbClr val="B42C22"/>
                          </a:solidFill>
                          <a:latin typeface="Calibri"/>
                          <a:cs typeface="Calibri"/>
                        </a:rPr>
                        <a:t>SH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AAAAAA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-25" b="1">
                          <a:solidFill>
                            <a:srgbClr val="9F316D"/>
                          </a:solidFill>
                          <a:latin typeface="Calibri"/>
                          <a:cs typeface="Calibri"/>
                        </a:rPr>
                        <a:t>RI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AAAAAA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25" b="1">
                          <a:solidFill>
                            <a:srgbClr val="864A31"/>
                          </a:solidFill>
                          <a:latin typeface="Calibri"/>
                          <a:cs typeface="Calibri"/>
                        </a:rPr>
                        <a:t>CF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AAAAAA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45" b="1">
                          <a:solidFill>
                            <a:srgbClr val="F9D237"/>
                          </a:solidFill>
                          <a:latin typeface="Calibri"/>
                          <a:cs typeface="Calibri"/>
                        </a:rPr>
                        <a:t>PL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AAAAAA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-25" b="1">
                          <a:solidFill>
                            <a:srgbClr val="00699F"/>
                          </a:solidFill>
                          <a:latin typeface="Calibri"/>
                          <a:cs typeface="Calibri"/>
                        </a:rPr>
                        <a:t>IMP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AAAAAA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367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-25" b="1">
                          <a:solidFill>
                            <a:srgbClr val="A49B95"/>
                          </a:solidFill>
                          <a:latin typeface="Calibri"/>
                          <a:cs typeface="Calibri"/>
                        </a:rPr>
                        <a:t>ME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T w="3175">
                      <a:solidFill>
                        <a:srgbClr val="AAAAAA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</a:tr>
              <a:tr h="179070">
                <a:tc>
                  <a:txBody>
                    <a:bodyPr/>
                    <a:lstStyle/>
                    <a:p>
                      <a:pPr marL="76200">
                        <a:lnSpc>
                          <a:spcPts val="1310"/>
                        </a:lnSpc>
                      </a:pPr>
                      <a:r>
                        <a:rPr dirty="0" sz="1100" spc="-10" b="1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Sammanlagd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310"/>
                        </a:lnSpc>
                      </a:pPr>
                      <a:r>
                        <a:rPr dirty="0" sz="1100" spc="-25" b="1">
                          <a:solidFill>
                            <a:srgbClr val="4A95D2"/>
                          </a:solidFill>
                          <a:latin typeface="Calibri"/>
                          <a:cs typeface="Calibri"/>
                        </a:rPr>
                        <a:t>CO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310"/>
                        </a:lnSpc>
                      </a:pPr>
                      <a:r>
                        <a:rPr dirty="0" sz="1100" spc="-25" b="1">
                          <a:solidFill>
                            <a:srgbClr val="9F316D"/>
                          </a:solidFill>
                          <a:latin typeface="Calibri"/>
                          <a:cs typeface="Calibri"/>
                        </a:rPr>
                        <a:t>RI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310"/>
                        </a:lnSpc>
                      </a:pPr>
                      <a:r>
                        <a:rPr dirty="0" sz="1100" spc="40" b="1">
                          <a:solidFill>
                            <a:srgbClr val="B42C22"/>
                          </a:solidFill>
                          <a:latin typeface="Calibri"/>
                          <a:cs typeface="Calibri"/>
                        </a:rPr>
                        <a:t>SH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ts val="1310"/>
                        </a:lnSpc>
                      </a:pPr>
                      <a:r>
                        <a:rPr dirty="0" sz="1100" spc="-25" b="1">
                          <a:solidFill>
                            <a:srgbClr val="9BB837"/>
                          </a:solidFill>
                          <a:latin typeface="Calibri"/>
                          <a:cs typeface="Calibri"/>
                        </a:rPr>
                        <a:t>TW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ts val="1310"/>
                        </a:lnSpc>
                      </a:pPr>
                      <a:r>
                        <a:rPr dirty="0" sz="1100" spc="50" b="1">
                          <a:solidFill>
                            <a:srgbClr val="B4AA69"/>
                          </a:solidFill>
                          <a:latin typeface="Calibri"/>
                          <a:cs typeface="Calibri"/>
                        </a:rPr>
                        <a:t>SP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</a:pPr>
                      <a:r>
                        <a:rPr dirty="0" sz="1100" spc="40" b="1">
                          <a:solidFill>
                            <a:srgbClr val="864A31"/>
                          </a:solidFill>
                          <a:latin typeface="Calibri"/>
                          <a:cs typeface="Calibri"/>
                        </a:rPr>
                        <a:t>CF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</a:pPr>
                      <a:r>
                        <a:rPr dirty="0" sz="1100" spc="60" b="1">
                          <a:solidFill>
                            <a:srgbClr val="F9D237"/>
                          </a:solidFill>
                          <a:latin typeface="Calibri"/>
                          <a:cs typeface="Calibri"/>
                        </a:rPr>
                        <a:t>PL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685">
                        <a:lnSpc>
                          <a:spcPts val="1310"/>
                        </a:lnSpc>
                      </a:pPr>
                      <a:r>
                        <a:rPr dirty="0" sz="1100" spc="-25" b="1">
                          <a:solidFill>
                            <a:srgbClr val="A49B95"/>
                          </a:solidFill>
                          <a:latin typeface="Calibri"/>
                          <a:cs typeface="Calibri"/>
                        </a:rPr>
                        <a:t>ME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ts val="1310"/>
                        </a:lnSpc>
                      </a:pPr>
                      <a:r>
                        <a:rPr dirty="0" sz="1100" spc="-25" b="1">
                          <a:solidFill>
                            <a:srgbClr val="00699F"/>
                          </a:solidFill>
                          <a:latin typeface="Calibri"/>
                          <a:cs typeface="Calibri"/>
                        </a:rPr>
                        <a:t>IMP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3175">
                      <a:solidFill>
                        <a:srgbClr val="282828"/>
                      </a:solidFill>
                      <a:prstDash val="solid"/>
                    </a:lnL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object 11" descr=""/>
          <p:cNvGraphicFramePr>
            <a:graphicFrameLocks noGrp="1"/>
          </p:cNvGraphicFramePr>
          <p:nvPr/>
        </p:nvGraphicFramePr>
        <p:xfrm>
          <a:off x="3697604" y="3511550"/>
          <a:ext cx="6589395" cy="5403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06625"/>
                <a:gridCol w="460375"/>
                <a:gridCol w="455294"/>
                <a:gridCol w="459105"/>
                <a:gridCol w="457200"/>
                <a:gridCol w="457200"/>
                <a:gridCol w="457200"/>
                <a:gridCol w="457200"/>
                <a:gridCol w="457200"/>
                <a:gridCol w="645795"/>
              </a:tblGrid>
              <a:tr h="180340"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-1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Självskattning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AAAAA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25" b="1">
                          <a:solidFill>
                            <a:srgbClr val="864A31"/>
                          </a:solidFill>
                          <a:latin typeface="Calibri"/>
                          <a:cs typeface="Calibri"/>
                        </a:rPr>
                        <a:t>CF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AAAAA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-25" b="1">
                          <a:solidFill>
                            <a:srgbClr val="00699F"/>
                          </a:solidFill>
                          <a:latin typeface="Calibri"/>
                          <a:cs typeface="Calibri"/>
                        </a:rPr>
                        <a:t>IMP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AAAAA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-25" b="1">
                          <a:solidFill>
                            <a:srgbClr val="A49B95"/>
                          </a:solidFill>
                          <a:latin typeface="Calibri"/>
                          <a:cs typeface="Calibri"/>
                        </a:rPr>
                        <a:t>ME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AAAAA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-25" b="1">
                          <a:solidFill>
                            <a:srgbClr val="9BB837"/>
                          </a:solidFill>
                          <a:latin typeface="Calibri"/>
                          <a:cs typeface="Calibri"/>
                        </a:rPr>
                        <a:t>TW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AAAAA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30" b="1">
                          <a:solidFill>
                            <a:srgbClr val="B42C22"/>
                          </a:solidFill>
                          <a:latin typeface="Calibri"/>
                          <a:cs typeface="Calibri"/>
                        </a:rPr>
                        <a:t>SH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AAAAA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40" b="1">
                          <a:solidFill>
                            <a:srgbClr val="B4AA69"/>
                          </a:solidFill>
                          <a:latin typeface="Calibri"/>
                          <a:cs typeface="Calibri"/>
                        </a:rPr>
                        <a:t>SP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AAAAA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5684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45" b="1">
                          <a:solidFill>
                            <a:srgbClr val="F9D237"/>
                          </a:solidFill>
                          <a:latin typeface="Calibri"/>
                          <a:cs typeface="Calibri"/>
                        </a:rPr>
                        <a:t>PL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AAAAA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78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-25" b="1">
                          <a:solidFill>
                            <a:srgbClr val="9F316D"/>
                          </a:solidFill>
                          <a:latin typeface="Calibri"/>
                          <a:cs typeface="Calibri"/>
                        </a:rPr>
                        <a:t>RI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AAAAA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11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-25" b="1">
                          <a:solidFill>
                            <a:srgbClr val="4A95D2"/>
                          </a:solidFill>
                          <a:latin typeface="Calibri"/>
                          <a:cs typeface="Calibri"/>
                        </a:rPr>
                        <a:t>CO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AAAAAA"/>
                      </a:solidFill>
                      <a:prstDash val="soli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Observationer</a:t>
                      </a:r>
                      <a:r>
                        <a:rPr dirty="0" sz="900" spc="-5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2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(10)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AAAAAA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-25" b="1">
                          <a:solidFill>
                            <a:srgbClr val="9BB837"/>
                          </a:solidFill>
                          <a:latin typeface="Calibri"/>
                          <a:cs typeface="Calibri"/>
                        </a:rPr>
                        <a:t>TW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AAAAAA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-25" b="1">
                          <a:solidFill>
                            <a:srgbClr val="00699F"/>
                          </a:solidFill>
                          <a:latin typeface="Calibri"/>
                          <a:cs typeface="Calibri"/>
                        </a:rPr>
                        <a:t>IMP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AAAAAA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25" b="1">
                          <a:solidFill>
                            <a:srgbClr val="864A31"/>
                          </a:solidFill>
                          <a:latin typeface="Calibri"/>
                          <a:cs typeface="Calibri"/>
                        </a:rPr>
                        <a:t>CF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AAAAAA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78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-25" b="1">
                          <a:solidFill>
                            <a:srgbClr val="4A95D2"/>
                          </a:solidFill>
                          <a:latin typeface="Calibri"/>
                          <a:cs typeface="Calibri"/>
                        </a:rPr>
                        <a:t>CO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AAAAAA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-25" b="1">
                          <a:solidFill>
                            <a:srgbClr val="A49B95"/>
                          </a:solidFill>
                          <a:latin typeface="Calibri"/>
                          <a:cs typeface="Calibri"/>
                        </a:rPr>
                        <a:t>ME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AAAAAA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40" b="1">
                          <a:solidFill>
                            <a:srgbClr val="B4AA69"/>
                          </a:solidFill>
                          <a:latin typeface="Calibri"/>
                          <a:cs typeface="Calibri"/>
                        </a:rPr>
                        <a:t>SP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AAAAAA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6891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-25" b="1">
                          <a:solidFill>
                            <a:srgbClr val="9F316D"/>
                          </a:solidFill>
                          <a:latin typeface="Calibri"/>
                          <a:cs typeface="Calibri"/>
                        </a:rPr>
                        <a:t>RI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AAAAAA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78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30" b="1">
                          <a:solidFill>
                            <a:srgbClr val="B42C22"/>
                          </a:solidFill>
                          <a:latin typeface="Calibri"/>
                          <a:cs typeface="Calibri"/>
                        </a:rPr>
                        <a:t>SH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AAAAAA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383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45" b="1">
                          <a:solidFill>
                            <a:srgbClr val="F9D237"/>
                          </a:solidFill>
                          <a:latin typeface="Calibri"/>
                          <a:cs typeface="Calibri"/>
                        </a:rPr>
                        <a:t>PL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T w="3175">
                      <a:solidFill>
                        <a:srgbClr val="AAAAAA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</a:tr>
              <a:tr h="179070">
                <a:tc>
                  <a:txBody>
                    <a:bodyPr/>
                    <a:lstStyle/>
                    <a:p>
                      <a:pPr marL="75565">
                        <a:lnSpc>
                          <a:spcPts val="1310"/>
                        </a:lnSpc>
                      </a:pPr>
                      <a:r>
                        <a:rPr dirty="0" sz="1100" spc="-10" b="1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Sammanlagd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310"/>
                        </a:lnSpc>
                      </a:pPr>
                      <a:r>
                        <a:rPr dirty="0" sz="1100" spc="-25" b="1">
                          <a:solidFill>
                            <a:srgbClr val="00699F"/>
                          </a:solidFill>
                          <a:latin typeface="Calibri"/>
                          <a:cs typeface="Calibri"/>
                        </a:rPr>
                        <a:t>IMP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310"/>
                        </a:lnSpc>
                      </a:pPr>
                      <a:r>
                        <a:rPr dirty="0" sz="1100" spc="40" b="1">
                          <a:solidFill>
                            <a:srgbClr val="864A31"/>
                          </a:solidFill>
                          <a:latin typeface="Calibri"/>
                          <a:cs typeface="Calibri"/>
                        </a:rPr>
                        <a:t>CF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310"/>
                        </a:lnSpc>
                      </a:pPr>
                      <a:r>
                        <a:rPr dirty="0" sz="1100" spc="-25" b="1">
                          <a:solidFill>
                            <a:srgbClr val="9BB837"/>
                          </a:solidFill>
                          <a:latin typeface="Calibri"/>
                          <a:cs typeface="Calibri"/>
                        </a:rPr>
                        <a:t>TW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ts val="1310"/>
                        </a:lnSpc>
                      </a:pPr>
                      <a:r>
                        <a:rPr dirty="0" sz="1100" spc="-25" b="1">
                          <a:solidFill>
                            <a:srgbClr val="A49B95"/>
                          </a:solidFill>
                          <a:latin typeface="Calibri"/>
                          <a:cs typeface="Calibri"/>
                        </a:rPr>
                        <a:t>ME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ts val="1310"/>
                        </a:lnSpc>
                      </a:pPr>
                      <a:r>
                        <a:rPr dirty="0" sz="1100" spc="-25" b="1">
                          <a:solidFill>
                            <a:srgbClr val="4A95D2"/>
                          </a:solidFill>
                          <a:latin typeface="Calibri"/>
                          <a:cs typeface="Calibri"/>
                        </a:rPr>
                        <a:t>CO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</a:pPr>
                      <a:r>
                        <a:rPr dirty="0" sz="1100" spc="50" b="1">
                          <a:solidFill>
                            <a:srgbClr val="B4AA69"/>
                          </a:solidFill>
                          <a:latin typeface="Calibri"/>
                          <a:cs typeface="Calibri"/>
                        </a:rPr>
                        <a:t>SP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57480">
                        <a:lnSpc>
                          <a:spcPts val="1310"/>
                        </a:lnSpc>
                      </a:pPr>
                      <a:r>
                        <a:rPr dirty="0" sz="1100" spc="-25" b="1">
                          <a:solidFill>
                            <a:srgbClr val="9F316D"/>
                          </a:solidFill>
                          <a:latin typeface="Calibri"/>
                          <a:cs typeface="Calibri"/>
                        </a:rPr>
                        <a:t>RI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780">
                        <a:lnSpc>
                          <a:spcPts val="1310"/>
                        </a:lnSpc>
                      </a:pPr>
                      <a:r>
                        <a:rPr dirty="0" sz="1100" spc="40" b="1">
                          <a:solidFill>
                            <a:srgbClr val="B42C22"/>
                          </a:solidFill>
                          <a:latin typeface="Calibri"/>
                          <a:cs typeface="Calibri"/>
                        </a:rPr>
                        <a:t>SH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ts val="1310"/>
                        </a:lnSpc>
                      </a:pPr>
                      <a:r>
                        <a:rPr dirty="0" sz="1100" spc="60" b="1">
                          <a:solidFill>
                            <a:srgbClr val="F9D237"/>
                          </a:solidFill>
                          <a:latin typeface="Calibri"/>
                          <a:cs typeface="Calibri"/>
                        </a:rPr>
                        <a:t>PL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3175">
                      <a:solidFill>
                        <a:srgbClr val="282828"/>
                      </a:solidFill>
                      <a:prstDash val="solid"/>
                    </a:lnL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object 12" descr=""/>
          <p:cNvGraphicFramePr>
            <a:graphicFrameLocks noGrp="1"/>
          </p:cNvGraphicFramePr>
          <p:nvPr/>
        </p:nvGraphicFramePr>
        <p:xfrm>
          <a:off x="3697604" y="4570095"/>
          <a:ext cx="6589395" cy="5410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06625"/>
                <a:gridCol w="460375"/>
                <a:gridCol w="455294"/>
                <a:gridCol w="459105"/>
                <a:gridCol w="457200"/>
                <a:gridCol w="457200"/>
                <a:gridCol w="457200"/>
                <a:gridCol w="457200"/>
                <a:gridCol w="457200"/>
                <a:gridCol w="645795"/>
              </a:tblGrid>
              <a:tr h="180340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-1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Självskattning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AAAAA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-25" b="1">
                          <a:solidFill>
                            <a:srgbClr val="4A95D2"/>
                          </a:solidFill>
                          <a:latin typeface="Calibri"/>
                          <a:cs typeface="Calibri"/>
                        </a:rPr>
                        <a:t>CO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AAAAA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30" b="1">
                          <a:solidFill>
                            <a:srgbClr val="B42C22"/>
                          </a:solidFill>
                          <a:latin typeface="Calibri"/>
                          <a:cs typeface="Calibri"/>
                        </a:rPr>
                        <a:t>SH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AAAAA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-25" b="1">
                          <a:solidFill>
                            <a:srgbClr val="9F316D"/>
                          </a:solidFill>
                          <a:latin typeface="Calibri"/>
                          <a:cs typeface="Calibri"/>
                        </a:rPr>
                        <a:t>RI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AAAAA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45" b="1">
                          <a:solidFill>
                            <a:srgbClr val="F9D237"/>
                          </a:solidFill>
                          <a:latin typeface="Calibri"/>
                          <a:cs typeface="Calibri"/>
                        </a:rPr>
                        <a:t>PL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AAAAA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40" b="1">
                          <a:solidFill>
                            <a:srgbClr val="B4AA69"/>
                          </a:solidFill>
                          <a:latin typeface="Calibri"/>
                          <a:cs typeface="Calibri"/>
                        </a:rPr>
                        <a:t>SP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AAAAA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-25" b="1">
                          <a:solidFill>
                            <a:srgbClr val="00699F"/>
                          </a:solidFill>
                          <a:latin typeface="Calibri"/>
                          <a:cs typeface="Calibri"/>
                        </a:rPr>
                        <a:t>IMP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AAAAA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25" b="1">
                          <a:solidFill>
                            <a:srgbClr val="864A31"/>
                          </a:solidFill>
                          <a:latin typeface="Calibri"/>
                          <a:cs typeface="Calibri"/>
                        </a:rPr>
                        <a:t>CF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AAAAA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-25" b="1">
                          <a:solidFill>
                            <a:srgbClr val="A49B95"/>
                          </a:solidFill>
                          <a:latin typeface="Calibri"/>
                          <a:cs typeface="Calibri"/>
                        </a:rPr>
                        <a:t>ME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AAAAA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986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-25" b="1">
                          <a:solidFill>
                            <a:srgbClr val="9BB837"/>
                          </a:solidFill>
                          <a:latin typeface="Calibri"/>
                          <a:cs typeface="Calibri"/>
                        </a:rPr>
                        <a:t>TW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AAAAAA"/>
                      </a:solidFill>
                      <a:prstDash val="soli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Observationer</a:t>
                      </a:r>
                      <a:r>
                        <a:rPr dirty="0" sz="900" spc="-5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25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(9)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AAAAAA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-25" b="1">
                          <a:solidFill>
                            <a:srgbClr val="9F316D"/>
                          </a:solidFill>
                          <a:latin typeface="Calibri"/>
                          <a:cs typeface="Calibri"/>
                        </a:rPr>
                        <a:t>RI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AAAAAA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30" b="1">
                          <a:solidFill>
                            <a:srgbClr val="B42C22"/>
                          </a:solidFill>
                          <a:latin typeface="Calibri"/>
                          <a:cs typeface="Calibri"/>
                        </a:rPr>
                        <a:t>SH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AAAAAA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-25" b="1">
                          <a:solidFill>
                            <a:srgbClr val="4A95D2"/>
                          </a:solidFill>
                          <a:latin typeface="Calibri"/>
                          <a:cs typeface="Calibri"/>
                        </a:rPr>
                        <a:t>CO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AAAAAA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-25" b="1">
                          <a:solidFill>
                            <a:srgbClr val="9BB837"/>
                          </a:solidFill>
                          <a:latin typeface="Calibri"/>
                          <a:cs typeface="Calibri"/>
                        </a:rPr>
                        <a:t>TW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AAAAAA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-25" b="1">
                          <a:solidFill>
                            <a:srgbClr val="00699F"/>
                          </a:solidFill>
                          <a:latin typeface="Calibri"/>
                          <a:cs typeface="Calibri"/>
                        </a:rPr>
                        <a:t>IMP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AAAAAA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40" b="1">
                          <a:solidFill>
                            <a:srgbClr val="B4AA69"/>
                          </a:solidFill>
                          <a:latin typeface="Calibri"/>
                          <a:cs typeface="Calibri"/>
                        </a:rPr>
                        <a:t>SP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AAAAAA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25" b="1">
                          <a:solidFill>
                            <a:srgbClr val="864A31"/>
                          </a:solidFill>
                          <a:latin typeface="Calibri"/>
                          <a:cs typeface="Calibri"/>
                        </a:rPr>
                        <a:t>CF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AAAAAA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45" b="1">
                          <a:solidFill>
                            <a:srgbClr val="F9D237"/>
                          </a:solidFill>
                          <a:latin typeface="Calibri"/>
                          <a:cs typeface="Calibri"/>
                        </a:rPr>
                        <a:t>PL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AAAAAA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367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-25" b="1">
                          <a:solidFill>
                            <a:srgbClr val="A49B95"/>
                          </a:solidFill>
                          <a:latin typeface="Calibri"/>
                          <a:cs typeface="Calibri"/>
                        </a:rPr>
                        <a:t>ME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T w="3175">
                      <a:solidFill>
                        <a:srgbClr val="AAAAAA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</a:tr>
              <a:tr h="179705">
                <a:tc>
                  <a:txBody>
                    <a:bodyPr/>
                    <a:lstStyle/>
                    <a:p>
                      <a:pPr marL="76200">
                        <a:lnSpc>
                          <a:spcPts val="1310"/>
                        </a:lnSpc>
                      </a:pPr>
                      <a:r>
                        <a:rPr dirty="0" sz="1100" spc="-10" b="1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Sammanlagd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310"/>
                        </a:lnSpc>
                      </a:pPr>
                      <a:r>
                        <a:rPr dirty="0" sz="1100" spc="-25" b="1">
                          <a:solidFill>
                            <a:srgbClr val="9F316D"/>
                          </a:solidFill>
                          <a:latin typeface="Calibri"/>
                          <a:cs typeface="Calibri"/>
                        </a:rPr>
                        <a:t>RI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310"/>
                        </a:lnSpc>
                      </a:pPr>
                      <a:r>
                        <a:rPr dirty="0" sz="1100" spc="40" b="1">
                          <a:solidFill>
                            <a:srgbClr val="B42C22"/>
                          </a:solidFill>
                          <a:latin typeface="Calibri"/>
                          <a:cs typeface="Calibri"/>
                        </a:rPr>
                        <a:t>SH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310"/>
                        </a:lnSpc>
                      </a:pPr>
                      <a:r>
                        <a:rPr dirty="0" sz="1100" spc="-25" b="1">
                          <a:solidFill>
                            <a:srgbClr val="4A95D2"/>
                          </a:solidFill>
                          <a:latin typeface="Calibri"/>
                          <a:cs typeface="Calibri"/>
                        </a:rPr>
                        <a:t>CO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ts val="1310"/>
                        </a:lnSpc>
                      </a:pPr>
                      <a:r>
                        <a:rPr dirty="0" sz="1100" spc="-25" b="1">
                          <a:solidFill>
                            <a:srgbClr val="9BB837"/>
                          </a:solidFill>
                          <a:latin typeface="Calibri"/>
                          <a:cs typeface="Calibri"/>
                        </a:rPr>
                        <a:t>TW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ts val="1310"/>
                        </a:lnSpc>
                      </a:pPr>
                      <a:r>
                        <a:rPr dirty="0" sz="1100" spc="50" b="1">
                          <a:solidFill>
                            <a:srgbClr val="B4AA69"/>
                          </a:solidFill>
                          <a:latin typeface="Calibri"/>
                          <a:cs typeface="Calibri"/>
                        </a:rPr>
                        <a:t>SP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</a:pPr>
                      <a:r>
                        <a:rPr dirty="0" sz="1100" spc="60" b="1">
                          <a:solidFill>
                            <a:srgbClr val="F9D237"/>
                          </a:solidFill>
                          <a:latin typeface="Calibri"/>
                          <a:cs typeface="Calibri"/>
                        </a:rPr>
                        <a:t>PL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</a:pPr>
                      <a:r>
                        <a:rPr dirty="0" sz="1100" spc="-25" b="1">
                          <a:solidFill>
                            <a:srgbClr val="00699F"/>
                          </a:solidFill>
                          <a:latin typeface="Calibri"/>
                          <a:cs typeface="Calibri"/>
                        </a:rPr>
                        <a:t>IMP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ts val="1310"/>
                        </a:lnSpc>
                      </a:pPr>
                      <a:r>
                        <a:rPr dirty="0" sz="1100" spc="40" b="1">
                          <a:solidFill>
                            <a:srgbClr val="864A31"/>
                          </a:solidFill>
                          <a:latin typeface="Calibri"/>
                          <a:cs typeface="Calibri"/>
                        </a:rPr>
                        <a:t>CF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7160">
                        <a:lnSpc>
                          <a:spcPts val="1310"/>
                        </a:lnSpc>
                      </a:pPr>
                      <a:r>
                        <a:rPr dirty="0" sz="1100" spc="-25" b="1">
                          <a:solidFill>
                            <a:srgbClr val="A49B95"/>
                          </a:solidFill>
                          <a:latin typeface="Calibri"/>
                          <a:cs typeface="Calibri"/>
                        </a:rPr>
                        <a:t>ME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3175">
                      <a:solidFill>
                        <a:srgbClr val="282828"/>
                      </a:solidFill>
                      <a:prstDash val="solid"/>
                    </a:lnL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object 13" descr=""/>
          <p:cNvGraphicFramePr>
            <a:graphicFrameLocks noGrp="1"/>
          </p:cNvGraphicFramePr>
          <p:nvPr/>
        </p:nvGraphicFramePr>
        <p:xfrm>
          <a:off x="3697604" y="5628640"/>
          <a:ext cx="6589395" cy="5403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06625"/>
                <a:gridCol w="460375"/>
                <a:gridCol w="455294"/>
                <a:gridCol w="459105"/>
                <a:gridCol w="457200"/>
                <a:gridCol w="457200"/>
                <a:gridCol w="457200"/>
                <a:gridCol w="457200"/>
                <a:gridCol w="457200"/>
                <a:gridCol w="645795"/>
              </a:tblGrid>
              <a:tr h="180340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-1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Självskattning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AAAAA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6891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-25" b="1">
                          <a:solidFill>
                            <a:srgbClr val="9F316D"/>
                          </a:solidFill>
                          <a:latin typeface="Calibri"/>
                          <a:cs typeface="Calibri"/>
                        </a:rPr>
                        <a:t>RI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AAAAA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30" b="1">
                          <a:solidFill>
                            <a:srgbClr val="B42C22"/>
                          </a:solidFill>
                          <a:latin typeface="Calibri"/>
                          <a:cs typeface="Calibri"/>
                        </a:rPr>
                        <a:t>SH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AAAAA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40" b="1">
                          <a:solidFill>
                            <a:srgbClr val="B4AA69"/>
                          </a:solidFill>
                          <a:latin typeface="Calibri"/>
                          <a:cs typeface="Calibri"/>
                        </a:rPr>
                        <a:t>SP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AAAAA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78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-25" b="1">
                          <a:solidFill>
                            <a:srgbClr val="4A95D2"/>
                          </a:solidFill>
                          <a:latin typeface="Calibri"/>
                          <a:cs typeface="Calibri"/>
                        </a:rPr>
                        <a:t>CO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AAAAA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-25" b="1">
                          <a:solidFill>
                            <a:srgbClr val="00699F"/>
                          </a:solidFill>
                          <a:latin typeface="Calibri"/>
                          <a:cs typeface="Calibri"/>
                        </a:rPr>
                        <a:t>IMP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AAAAA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45" b="1">
                          <a:solidFill>
                            <a:srgbClr val="F9D237"/>
                          </a:solidFill>
                          <a:latin typeface="Calibri"/>
                          <a:cs typeface="Calibri"/>
                        </a:rPr>
                        <a:t>PL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AAAAA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-25" b="1">
                          <a:solidFill>
                            <a:srgbClr val="9BB837"/>
                          </a:solidFill>
                          <a:latin typeface="Calibri"/>
                          <a:cs typeface="Calibri"/>
                        </a:rPr>
                        <a:t>TW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AAAAA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AAAAA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282828"/>
                      </a:solidFill>
                      <a:prstDash val="solid"/>
                    </a:lnL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AAAAAA"/>
                      </a:solidFill>
                      <a:prstDash val="soli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Observationer</a:t>
                      </a:r>
                      <a:r>
                        <a:rPr dirty="0" sz="900" spc="-5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25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(9)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AAAAAA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6891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-25" b="1">
                          <a:solidFill>
                            <a:srgbClr val="9F316D"/>
                          </a:solidFill>
                          <a:latin typeface="Calibri"/>
                          <a:cs typeface="Calibri"/>
                        </a:rPr>
                        <a:t>RI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AAAAAA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30" b="1">
                          <a:solidFill>
                            <a:srgbClr val="B42C22"/>
                          </a:solidFill>
                          <a:latin typeface="Calibri"/>
                          <a:cs typeface="Calibri"/>
                        </a:rPr>
                        <a:t>SH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AAAAAA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-25" b="1">
                          <a:solidFill>
                            <a:srgbClr val="00699F"/>
                          </a:solidFill>
                          <a:latin typeface="Calibri"/>
                          <a:cs typeface="Calibri"/>
                        </a:rPr>
                        <a:t>IMP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AAAAAA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-25" b="1">
                          <a:solidFill>
                            <a:srgbClr val="9BB837"/>
                          </a:solidFill>
                          <a:latin typeface="Calibri"/>
                          <a:cs typeface="Calibri"/>
                        </a:rPr>
                        <a:t>TW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AAAAAA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40" b="1">
                          <a:solidFill>
                            <a:srgbClr val="B4AA69"/>
                          </a:solidFill>
                          <a:latin typeface="Calibri"/>
                          <a:cs typeface="Calibri"/>
                        </a:rPr>
                        <a:t>SP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AAAAAA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45" b="1">
                          <a:solidFill>
                            <a:srgbClr val="F9D237"/>
                          </a:solidFill>
                          <a:latin typeface="Calibri"/>
                          <a:cs typeface="Calibri"/>
                        </a:rPr>
                        <a:t>PL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AAAAAA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-25" b="1">
                          <a:solidFill>
                            <a:srgbClr val="4A95D2"/>
                          </a:solidFill>
                          <a:latin typeface="Calibri"/>
                          <a:cs typeface="Calibri"/>
                        </a:rPr>
                        <a:t>CO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AAAAAA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25" b="1">
                          <a:solidFill>
                            <a:srgbClr val="864A31"/>
                          </a:solidFill>
                          <a:latin typeface="Calibri"/>
                          <a:cs typeface="Calibri"/>
                        </a:rPr>
                        <a:t>CF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AAAAAA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303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-25" b="1">
                          <a:solidFill>
                            <a:srgbClr val="A49B95"/>
                          </a:solidFill>
                          <a:latin typeface="Calibri"/>
                          <a:cs typeface="Calibri"/>
                        </a:rPr>
                        <a:t>ME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T w="3175">
                      <a:solidFill>
                        <a:srgbClr val="AAAAAA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</a:tr>
              <a:tr h="179070">
                <a:tc>
                  <a:txBody>
                    <a:bodyPr/>
                    <a:lstStyle/>
                    <a:p>
                      <a:pPr marL="75565">
                        <a:lnSpc>
                          <a:spcPts val="1310"/>
                        </a:lnSpc>
                      </a:pPr>
                      <a:r>
                        <a:rPr dirty="0" sz="1100" spc="-10" b="1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Sammanlagd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57480">
                        <a:lnSpc>
                          <a:spcPts val="1310"/>
                        </a:lnSpc>
                      </a:pPr>
                      <a:r>
                        <a:rPr dirty="0" sz="1100" spc="-25" b="1">
                          <a:solidFill>
                            <a:srgbClr val="9F316D"/>
                          </a:solidFill>
                          <a:latin typeface="Calibri"/>
                          <a:cs typeface="Calibri"/>
                        </a:rPr>
                        <a:t>RI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310"/>
                        </a:lnSpc>
                      </a:pPr>
                      <a:r>
                        <a:rPr dirty="0" sz="1100" spc="40" b="1">
                          <a:solidFill>
                            <a:srgbClr val="B42C22"/>
                          </a:solidFill>
                          <a:latin typeface="Calibri"/>
                          <a:cs typeface="Calibri"/>
                        </a:rPr>
                        <a:t>SH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310"/>
                        </a:lnSpc>
                      </a:pPr>
                      <a:r>
                        <a:rPr dirty="0" sz="1100" spc="-25" b="1">
                          <a:solidFill>
                            <a:srgbClr val="00699F"/>
                          </a:solidFill>
                          <a:latin typeface="Calibri"/>
                          <a:cs typeface="Calibri"/>
                        </a:rPr>
                        <a:t>IMP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ts val="1310"/>
                        </a:lnSpc>
                      </a:pPr>
                      <a:r>
                        <a:rPr dirty="0" sz="1100" spc="50" b="1">
                          <a:solidFill>
                            <a:srgbClr val="B4AA69"/>
                          </a:solidFill>
                          <a:latin typeface="Calibri"/>
                          <a:cs typeface="Calibri"/>
                        </a:rPr>
                        <a:t>SP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ts val="1310"/>
                        </a:lnSpc>
                      </a:pPr>
                      <a:r>
                        <a:rPr dirty="0" sz="1100" spc="-25" b="1">
                          <a:solidFill>
                            <a:srgbClr val="9BB837"/>
                          </a:solidFill>
                          <a:latin typeface="Calibri"/>
                          <a:cs typeface="Calibri"/>
                        </a:rPr>
                        <a:t>TW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</a:pPr>
                      <a:r>
                        <a:rPr dirty="0" sz="1100" spc="60" b="1">
                          <a:solidFill>
                            <a:srgbClr val="F9D237"/>
                          </a:solidFill>
                          <a:latin typeface="Calibri"/>
                          <a:cs typeface="Calibri"/>
                        </a:rPr>
                        <a:t>PL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</a:pPr>
                      <a:r>
                        <a:rPr dirty="0" sz="1100" spc="-25" b="1">
                          <a:solidFill>
                            <a:srgbClr val="4A95D2"/>
                          </a:solidFill>
                          <a:latin typeface="Calibri"/>
                          <a:cs typeface="Calibri"/>
                        </a:rPr>
                        <a:t>CO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ts val="1310"/>
                        </a:lnSpc>
                      </a:pPr>
                      <a:r>
                        <a:rPr dirty="0" sz="1100" spc="40" b="1">
                          <a:solidFill>
                            <a:srgbClr val="864A31"/>
                          </a:solidFill>
                          <a:latin typeface="Calibri"/>
                          <a:cs typeface="Calibri"/>
                        </a:rPr>
                        <a:t>CF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6525">
                        <a:lnSpc>
                          <a:spcPts val="1310"/>
                        </a:lnSpc>
                      </a:pPr>
                      <a:r>
                        <a:rPr dirty="0" sz="1100" spc="-25" b="1">
                          <a:solidFill>
                            <a:srgbClr val="A49B95"/>
                          </a:solidFill>
                          <a:latin typeface="Calibri"/>
                          <a:cs typeface="Calibri"/>
                        </a:rPr>
                        <a:t>ME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3175">
                      <a:solidFill>
                        <a:srgbClr val="282828"/>
                      </a:solidFill>
                      <a:prstDash val="solid"/>
                    </a:lnL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4" name="object 14" descr=""/>
          <p:cNvSpPr txBox="1"/>
          <p:nvPr/>
        </p:nvSpPr>
        <p:spPr>
          <a:xfrm>
            <a:off x="444500" y="1090294"/>
            <a:ext cx="5998210" cy="3314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55" b="1">
                <a:solidFill>
                  <a:srgbClr val="00843C"/>
                </a:solidFill>
                <a:latin typeface="Calibri"/>
                <a:cs typeface="Calibri"/>
              </a:rPr>
              <a:t>Baseras</a:t>
            </a:r>
            <a:r>
              <a:rPr dirty="0" sz="2000" spc="-2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2000" spc="55" b="1">
                <a:solidFill>
                  <a:srgbClr val="00843C"/>
                </a:solidFill>
                <a:latin typeface="Calibri"/>
                <a:cs typeface="Calibri"/>
              </a:rPr>
              <a:t>på</a:t>
            </a:r>
            <a:r>
              <a:rPr dirty="0" sz="2000" spc="-1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2000" spc="20">
                <a:solidFill>
                  <a:srgbClr val="00843C"/>
                </a:solidFill>
                <a:latin typeface="Calibri"/>
                <a:cs typeface="Calibri"/>
              </a:rPr>
              <a:t>Självskattning</a:t>
            </a:r>
            <a:r>
              <a:rPr dirty="0" sz="2000" spc="-15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2000" spc="20">
                <a:solidFill>
                  <a:srgbClr val="00843C"/>
                </a:solidFill>
                <a:latin typeface="Calibri"/>
                <a:cs typeface="Calibri"/>
              </a:rPr>
              <a:t>och</a:t>
            </a:r>
            <a:r>
              <a:rPr dirty="0" sz="2000" spc="-15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00843C"/>
                </a:solidFill>
                <a:latin typeface="Calibri"/>
                <a:cs typeface="Calibri"/>
              </a:rPr>
              <a:t>Observatörsbedömningar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6090920" y="1778000"/>
            <a:ext cx="8636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15" b="1">
                <a:solidFill>
                  <a:srgbClr val="282828"/>
                </a:solidFill>
                <a:latin typeface="Calibri"/>
                <a:cs typeface="Calibri"/>
              </a:rPr>
              <a:t>1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6548119" y="1778000"/>
            <a:ext cx="8636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15" b="1">
                <a:solidFill>
                  <a:srgbClr val="282828"/>
                </a:solidFill>
                <a:latin typeface="Calibri"/>
                <a:cs typeface="Calibri"/>
              </a:rPr>
              <a:t>2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7005319" y="1778000"/>
            <a:ext cx="8636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15" b="1">
                <a:solidFill>
                  <a:srgbClr val="282828"/>
                </a:solidFill>
                <a:latin typeface="Calibri"/>
                <a:cs typeface="Calibri"/>
              </a:rPr>
              <a:t>3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7462519" y="1778000"/>
            <a:ext cx="8636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15" b="1">
                <a:solidFill>
                  <a:srgbClr val="282828"/>
                </a:solidFill>
                <a:latin typeface="Calibri"/>
                <a:cs typeface="Calibri"/>
              </a:rPr>
              <a:t>4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7919719" y="1778000"/>
            <a:ext cx="8636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15" b="1">
                <a:solidFill>
                  <a:srgbClr val="282828"/>
                </a:solidFill>
                <a:latin typeface="Calibri"/>
                <a:cs typeface="Calibri"/>
              </a:rPr>
              <a:t>5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8376919" y="1778000"/>
            <a:ext cx="8636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15" b="1">
                <a:solidFill>
                  <a:srgbClr val="282828"/>
                </a:solidFill>
                <a:latin typeface="Calibri"/>
                <a:cs typeface="Calibri"/>
              </a:rPr>
              <a:t>6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8834119" y="1778000"/>
            <a:ext cx="8636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15" b="1">
                <a:solidFill>
                  <a:srgbClr val="282828"/>
                </a:solidFill>
                <a:latin typeface="Calibri"/>
                <a:cs typeface="Calibri"/>
              </a:rPr>
              <a:t>7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9291319" y="1778000"/>
            <a:ext cx="8636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15" b="1">
                <a:solidFill>
                  <a:srgbClr val="282828"/>
                </a:solidFill>
                <a:latin typeface="Calibri"/>
                <a:cs typeface="Calibri"/>
              </a:rPr>
              <a:t>8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9748519" y="1778000"/>
            <a:ext cx="8636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15" b="1">
                <a:solidFill>
                  <a:srgbClr val="282828"/>
                </a:solidFill>
                <a:latin typeface="Calibri"/>
                <a:cs typeface="Calibri"/>
              </a:rPr>
              <a:t>9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444500" y="1925954"/>
            <a:ext cx="2556510" cy="154178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marL="12700" marR="88900">
              <a:lnSpc>
                <a:spcPct val="104200"/>
              </a:lnSpc>
              <a:spcBef>
                <a:spcPts val="40"/>
              </a:spcBef>
            </a:pP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Detta</a:t>
            </a:r>
            <a:r>
              <a:rPr dirty="0" sz="1200" spc="-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ger</a:t>
            </a:r>
            <a:r>
              <a:rPr dirty="0" sz="12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dig</a:t>
            </a:r>
            <a:r>
              <a:rPr dirty="0" sz="1200" spc="-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en</a:t>
            </a:r>
            <a:r>
              <a:rPr dirty="0" sz="12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översikt</a:t>
            </a:r>
            <a:r>
              <a:rPr dirty="0" sz="1200" spc="-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 spc="-20">
                <a:solidFill>
                  <a:srgbClr val="282828"/>
                </a:solidFill>
                <a:latin typeface="Calibri"/>
                <a:cs typeface="Calibri"/>
              </a:rPr>
              <a:t>över</a:t>
            </a:r>
            <a:r>
              <a:rPr dirty="0" sz="1200" spc="-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teamrollerna</a:t>
            </a:r>
            <a:r>
              <a:rPr dirty="0" sz="12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för</a:t>
            </a:r>
            <a:r>
              <a:rPr dirty="0" sz="1200" spc="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varje</a:t>
            </a:r>
            <a:r>
              <a:rPr dirty="0" sz="1200" spc="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person</a:t>
            </a:r>
            <a:r>
              <a:rPr dirty="0" sz="1200" spc="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i</a:t>
            </a:r>
            <a:r>
              <a:rPr dirty="0" sz="1200" spc="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 spc="-10">
                <a:solidFill>
                  <a:srgbClr val="282828"/>
                </a:solidFill>
                <a:latin typeface="Calibri"/>
                <a:cs typeface="Calibri"/>
              </a:rPr>
              <a:t>team</a:t>
            </a:r>
            <a:r>
              <a:rPr dirty="0" sz="1200" spc="-10">
                <a:solidFill>
                  <a:srgbClr val="282828"/>
                </a:solidFill>
                <a:latin typeface="Goudy Old Style"/>
                <a:cs typeface="Goudy Old Style"/>
              </a:rPr>
              <a:t>et</a:t>
            </a:r>
            <a:r>
              <a:rPr dirty="0" sz="1200" spc="-10">
                <a:solidFill>
                  <a:srgbClr val="282828"/>
                </a:solidFill>
                <a:latin typeface="Calibri"/>
                <a:cs typeface="Calibri"/>
              </a:rPr>
              <a:t>,</a:t>
            </a:r>
            <a:r>
              <a:rPr dirty="0" sz="12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från</a:t>
            </a:r>
            <a:r>
              <a:rPr dirty="0" sz="1200" spc="-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högsta</a:t>
            </a:r>
            <a:r>
              <a:rPr dirty="0" sz="12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till</a:t>
            </a:r>
            <a:r>
              <a:rPr dirty="0" sz="12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lägsta,</a:t>
            </a:r>
            <a:r>
              <a:rPr dirty="0" sz="12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 spc="-10">
                <a:solidFill>
                  <a:srgbClr val="282828"/>
                </a:solidFill>
                <a:latin typeface="Calibri"/>
                <a:cs typeface="Calibri"/>
              </a:rPr>
              <a:t>enligt</a:t>
            </a:r>
            <a:r>
              <a:rPr dirty="0" sz="12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 spc="10">
                <a:solidFill>
                  <a:srgbClr val="282828"/>
                </a:solidFill>
                <a:latin typeface="Calibri"/>
                <a:cs typeface="Calibri"/>
              </a:rPr>
              <a:t>självskattningen,</a:t>
            </a:r>
            <a:r>
              <a:rPr dirty="0" sz="1200" spc="4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 spc="-10">
                <a:solidFill>
                  <a:srgbClr val="282828"/>
                </a:solidFill>
                <a:latin typeface="Calibri"/>
                <a:cs typeface="Calibri"/>
              </a:rPr>
              <a:t>sammantagna</a:t>
            </a:r>
            <a:r>
              <a:rPr dirty="0" sz="12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observatörssvar</a:t>
            </a:r>
            <a:r>
              <a:rPr dirty="0" sz="1200" spc="3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och</a:t>
            </a:r>
            <a:r>
              <a:rPr dirty="0" sz="1200" spc="3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den</a:t>
            </a:r>
            <a:r>
              <a:rPr dirty="0" sz="1200" spc="3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 spc="-10">
                <a:solidFill>
                  <a:srgbClr val="282828"/>
                </a:solidFill>
                <a:latin typeface="Calibri"/>
                <a:cs typeface="Calibri"/>
              </a:rPr>
              <a:t>övergripande</a:t>
            </a:r>
            <a:r>
              <a:rPr dirty="0" sz="12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 spc="-10">
                <a:solidFill>
                  <a:srgbClr val="282828"/>
                </a:solidFill>
                <a:latin typeface="Calibri"/>
                <a:cs typeface="Calibri"/>
              </a:rPr>
              <a:t>profilen.</a:t>
            </a:r>
            <a:endParaRPr sz="1200">
              <a:latin typeface="Calibri"/>
              <a:cs typeface="Calibri"/>
            </a:endParaRPr>
          </a:p>
          <a:p>
            <a:pPr marL="12700" marR="5080">
              <a:lnSpc>
                <a:spcPct val="104200"/>
              </a:lnSpc>
            </a:pP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Om</a:t>
            </a:r>
            <a:r>
              <a:rPr dirty="0" sz="12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du</a:t>
            </a:r>
            <a:r>
              <a:rPr dirty="0" sz="12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ser</a:t>
            </a:r>
            <a:r>
              <a:rPr dirty="0" sz="12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 spc="-10">
                <a:solidFill>
                  <a:srgbClr val="282828"/>
                </a:solidFill>
                <a:latin typeface="Calibri"/>
                <a:cs typeface="Calibri"/>
              </a:rPr>
              <a:t>att</a:t>
            </a:r>
            <a:r>
              <a:rPr dirty="0" sz="1200" spc="-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en</a:t>
            </a:r>
            <a:r>
              <a:rPr dirty="0" sz="1200" spc="-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roll</a:t>
            </a:r>
            <a:r>
              <a:rPr dirty="0" sz="1200" spc="-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saknas</a:t>
            </a:r>
            <a:r>
              <a:rPr dirty="0" sz="12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betyder</a:t>
            </a:r>
            <a:r>
              <a:rPr dirty="0" sz="1200" spc="-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 spc="-25">
                <a:solidFill>
                  <a:srgbClr val="282828"/>
                </a:solidFill>
                <a:latin typeface="Calibri"/>
                <a:cs typeface="Calibri"/>
              </a:rPr>
              <a:t>det</a:t>
            </a:r>
            <a:r>
              <a:rPr dirty="0" sz="1200" spc="-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 spc="-10">
                <a:solidFill>
                  <a:srgbClr val="282828"/>
                </a:solidFill>
                <a:latin typeface="Calibri"/>
                <a:cs typeface="Calibri"/>
              </a:rPr>
              <a:t>att</a:t>
            </a:r>
            <a:r>
              <a:rPr dirty="0" sz="1200" spc="-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det</a:t>
            </a:r>
            <a:r>
              <a:rPr dirty="0" sz="1200" spc="-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finns</a:t>
            </a:r>
            <a:r>
              <a:rPr dirty="0" sz="1200" spc="-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noll</a:t>
            </a:r>
            <a:r>
              <a:rPr dirty="0" sz="1200" spc="-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poäng</a:t>
            </a:r>
            <a:r>
              <a:rPr dirty="0" sz="1200" spc="-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 spc="-10">
                <a:solidFill>
                  <a:srgbClr val="282828"/>
                </a:solidFill>
                <a:latin typeface="Calibri"/>
                <a:cs typeface="Calibri"/>
              </a:rPr>
              <a:t>för</a:t>
            </a:r>
            <a:r>
              <a:rPr dirty="0" sz="1200" spc="-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den</a:t>
            </a:r>
            <a:r>
              <a:rPr dirty="0" sz="1200" spc="-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 spc="-10">
                <a:solidFill>
                  <a:srgbClr val="282828"/>
                </a:solidFill>
                <a:latin typeface="Calibri"/>
                <a:cs typeface="Calibri"/>
              </a:rPr>
              <a:t>rollen.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3761104" y="2076449"/>
            <a:ext cx="1198880" cy="1943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b="1">
                <a:solidFill>
                  <a:srgbClr val="282828"/>
                </a:solidFill>
                <a:latin typeface="Calibri"/>
                <a:cs typeface="Calibri"/>
              </a:rPr>
              <a:t>Deborah</a:t>
            </a:r>
            <a:r>
              <a:rPr dirty="0" sz="1100" spc="9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 spc="-10" b="1">
                <a:solidFill>
                  <a:srgbClr val="282828"/>
                </a:solidFill>
                <a:latin typeface="Calibri"/>
                <a:cs typeface="Calibri"/>
              </a:rPr>
              <a:t>McGovern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3761104" y="2277109"/>
            <a:ext cx="153924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DPP</a:t>
            </a:r>
            <a:r>
              <a:rPr dirty="0" sz="9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besvarades</a:t>
            </a:r>
            <a:r>
              <a:rPr dirty="0" sz="9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den</a:t>
            </a:r>
            <a:r>
              <a:rPr dirty="0" sz="9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82828"/>
                </a:solidFill>
                <a:latin typeface="Calibri"/>
                <a:cs typeface="Calibri"/>
              </a:rPr>
              <a:t>17/04/2019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3761104" y="3134994"/>
            <a:ext cx="688340" cy="1943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75" b="1">
                <a:solidFill>
                  <a:srgbClr val="282828"/>
                </a:solidFill>
                <a:latin typeface="Calibri"/>
                <a:cs typeface="Calibri"/>
              </a:rPr>
              <a:t>Jill</a:t>
            </a:r>
            <a:r>
              <a:rPr dirty="0" sz="1100" spc="-7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 spc="-10" b="1">
                <a:solidFill>
                  <a:srgbClr val="282828"/>
                </a:solidFill>
                <a:latin typeface="Calibri"/>
                <a:cs typeface="Calibri"/>
              </a:rPr>
              <a:t>Cooper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3761104" y="3335654"/>
            <a:ext cx="153924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DPP</a:t>
            </a:r>
            <a:r>
              <a:rPr dirty="0" sz="9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besvarades</a:t>
            </a:r>
            <a:r>
              <a:rPr dirty="0" sz="9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den</a:t>
            </a:r>
            <a:r>
              <a:rPr dirty="0" sz="9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82828"/>
                </a:solidFill>
                <a:latin typeface="Calibri"/>
                <a:cs typeface="Calibri"/>
              </a:rPr>
              <a:t>09/04/2019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3761104" y="4153934"/>
            <a:ext cx="1539240" cy="403225"/>
          </a:xfrm>
          <a:prstGeom prst="rect">
            <a:avLst/>
          </a:prstGeom>
        </p:spPr>
        <p:txBody>
          <a:bodyPr wrap="square" lIns="0" tIns="527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15"/>
              </a:spcBef>
            </a:pPr>
            <a:r>
              <a:rPr dirty="0" sz="1100" spc="105" b="1">
                <a:solidFill>
                  <a:srgbClr val="282828"/>
                </a:solidFill>
                <a:latin typeface="Calibri"/>
                <a:cs typeface="Calibri"/>
              </a:rPr>
              <a:t>Jo</a:t>
            </a:r>
            <a:r>
              <a:rPr dirty="0" sz="1100" spc="-6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 spc="-10" b="1">
                <a:solidFill>
                  <a:srgbClr val="282828"/>
                </a:solidFill>
                <a:latin typeface="Calibri"/>
                <a:cs typeface="Calibri"/>
              </a:rPr>
              <a:t>Keeler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DPP</a:t>
            </a:r>
            <a:r>
              <a:rPr dirty="0" sz="9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besvarades</a:t>
            </a:r>
            <a:r>
              <a:rPr dirty="0" sz="9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den</a:t>
            </a:r>
            <a:r>
              <a:rPr dirty="0" sz="9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82828"/>
                </a:solidFill>
                <a:latin typeface="Calibri"/>
                <a:cs typeface="Calibri"/>
              </a:rPr>
              <a:t>09/04/2019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3761104" y="5212479"/>
            <a:ext cx="1539240" cy="403225"/>
          </a:xfrm>
          <a:prstGeom prst="rect">
            <a:avLst/>
          </a:prstGeom>
        </p:spPr>
        <p:txBody>
          <a:bodyPr wrap="square" lIns="0" tIns="527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15"/>
              </a:spcBef>
            </a:pPr>
            <a:r>
              <a:rPr dirty="0" sz="1100" spc="55" b="1">
                <a:solidFill>
                  <a:srgbClr val="282828"/>
                </a:solidFill>
                <a:latin typeface="Calibri"/>
                <a:cs typeface="Calibri"/>
              </a:rPr>
              <a:t>Lisa</a:t>
            </a:r>
            <a:r>
              <a:rPr dirty="0" sz="1100" spc="-7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 spc="-20" b="1">
                <a:solidFill>
                  <a:srgbClr val="282828"/>
                </a:solidFill>
                <a:latin typeface="Calibri"/>
                <a:cs typeface="Calibri"/>
              </a:rPr>
              <a:t>Ward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DPP</a:t>
            </a:r>
            <a:r>
              <a:rPr dirty="0" sz="9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besvarades</a:t>
            </a:r>
            <a:r>
              <a:rPr dirty="0" sz="9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den</a:t>
            </a:r>
            <a:r>
              <a:rPr dirty="0" sz="9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82828"/>
                </a:solidFill>
                <a:latin typeface="Calibri"/>
                <a:cs typeface="Calibri"/>
              </a:rPr>
              <a:t>09/04/2019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10010775" y="7165975"/>
            <a:ext cx="23431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0">
                <a:solidFill>
                  <a:srgbClr val="282828"/>
                </a:solidFill>
                <a:latin typeface="Calibri"/>
                <a:cs typeface="Calibri"/>
              </a:rPr>
              <a:t>3/12</a:t>
            </a:r>
            <a:endParaRPr sz="900">
              <a:latin typeface="Calibri"/>
              <a:cs typeface="Calibri"/>
            </a:endParaRPr>
          </a:p>
        </p:txBody>
      </p:sp>
      <p:pic>
        <p:nvPicPr>
          <p:cNvPr id="32" name="object 32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09600" y="7175500"/>
            <a:ext cx="585469" cy="125729"/>
          </a:xfrm>
          <a:prstGeom prst="rect">
            <a:avLst/>
          </a:prstGeom>
        </p:spPr>
      </p:pic>
      <p:sp>
        <p:nvSpPr>
          <p:cNvPr id="33" name="object 33" descr=""/>
          <p:cNvSpPr txBox="1"/>
          <p:nvPr/>
        </p:nvSpPr>
        <p:spPr>
          <a:xfrm>
            <a:off x="478155" y="6665469"/>
            <a:ext cx="979169" cy="663575"/>
          </a:xfrm>
          <a:prstGeom prst="rect">
            <a:avLst/>
          </a:prstGeom>
        </p:spPr>
        <p:txBody>
          <a:bodyPr wrap="square" lIns="0" tIns="55880" rIns="0" bIns="0" rtlCol="0" vert="horz">
            <a:spAutoFit/>
          </a:bodyPr>
          <a:lstStyle/>
          <a:p>
            <a:pPr algn="ctr" marL="7620">
              <a:lnSpc>
                <a:spcPct val="100000"/>
              </a:lnSpc>
              <a:spcBef>
                <a:spcPts val="440"/>
              </a:spcBef>
            </a:pPr>
            <a:r>
              <a:rPr dirty="0" sz="900" spc="-25" b="1">
                <a:solidFill>
                  <a:srgbClr val="FFFFFF"/>
                </a:solidFill>
                <a:latin typeface="Calibri"/>
                <a:cs typeface="Calibri"/>
              </a:rPr>
              <a:t>RI</a:t>
            </a:r>
            <a:endParaRPr sz="900">
              <a:latin typeface="Calibri"/>
              <a:cs typeface="Calibri"/>
            </a:endParaRPr>
          </a:p>
          <a:p>
            <a:pPr algn="ctr" marR="1905">
              <a:lnSpc>
                <a:spcPct val="100000"/>
              </a:lnSpc>
              <a:spcBef>
                <a:spcPts val="310"/>
              </a:spcBef>
            </a:pPr>
            <a:r>
              <a:rPr dirty="0" sz="800">
                <a:solidFill>
                  <a:srgbClr val="9F316D"/>
                </a:solidFill>
                <a:latin typeface="Calibri"/>
                <a:cs typeface="Calibri"/>
              </a:rPr>
              <a:t>Resource</a:t>
            </a:r>
            <a:r>
              <a:rPr dirty="0" sz="800" spc="-15">
                <a:solidFill>
                  <a:srgbClr val="9F316D"/>
                </a:solidFill>
                <a:latin typeface="Times New Roman"/>
                <a:cs typeface="Times New Roman"/>
              </a:rPr>
              <a:t> </a:t>
            </a:r>
            <a:r>
              <a:rPr dirty="0" sz="800" spc="-10">
                <a:solidFill>
                  <a:srgbClr val="9F316D"/>
                </a:solidFill>
                <a:latin typeface="Calibri"/>
                <a:cs typeface="Calibri"/>
              </a:rPr>
              <a:t>Investigator</a:t>
            </a:r>
            <a:endParaRPr sz="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tabLst>
                <a:tab pos="727710" algn="l"/>
              </a:tabLst>
            </a:pPr>
            <a:r>
              <a:rPr dirty="0" sz="900" spc="-50">
                <a:solidFill>
                  <a:srgbClr val="282828"/>
                </a:solidFill>
                <a:latin typeface="Calibri"/>
                <a:cs typeface="Calibri"/>
              </a:rPr>
              <a:t>©</a:t>
            </a:r>
            <a:r>
              <a:rPr dirty="0" sz="900">
                <a:solidFill>
                  <a:srgbClr val="282828"/>
                </a:solidFill>
                <a:latin typeface="Times New Roman"/>
                <a:cs typeface="Times New Roman"/>
              </a:rPr>
              <a:t>	</a:t>
            </a:r>
            <a:r>
              <a:rPr dirty="0" sz="900" spc="-20">
                <a:solidFill>
                  <a:srgbClr val="282828"/>
                </a:solidFill>
                <a:latin typeface="Calibri"/>
                <a:cs typeface="Calibri"/>
              </a:rPr>
              <a:t>2023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1774825" y="6665469"/>
            <a:ext cx="557530" cy="367665"/>
          </a:xfrm>
          <a:prstGeom prst="rect">
            <a:avLst/>
          </a:prstGeom>
        </p:spPr>
        <p:txBody>
          <a:bodyPr wrap="square" lIns="0" tIns="5588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40"/>
              </a:spcBef>
            </a:pPr>
            <a:r>
              <a:rPr dirty="0" sz="900" spc="-25" b="1">
                <a:solidFill>
                  <a:srgbClr val="FFFFFF"/>
                </a:solidFill>
                <a:latin typeface="Calibri"/>
                <a:cs typeface="Calibri"/>
              </a:rPr>
              <a:t>TW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10"/>
              </a:spcBef>
            </a:pPr>
            <a:r>
              <a:rPr dirty="0" sz="800" spc="-10">
                <a:solidFill>
                  <a:srgbClr val="9BB837"/>
                </a:solidFill>
                <a:latin typeface="Calibri"/>
                <a:cs typeface="Calibri"/>
              </a:rPr>
              <a:t>Teamworker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2869564" y="6665469"/>
            <a:ext cx="538480" cy="367665"/>
          </a:xfrm>
          <a:prstGeom prst="rect">
            <a:avLst/>
          </a:prstGeom>
        </p:spPr>
        <p:txBody>
          <a:bodyPr wrap="square" lIns="0" tIns="5588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40"/>
              </a:spcBef>
            </a:pPr>
            <a:r>
              <a:rPr dirty="0" sz="900" spc="-25" b="1">
                <a:solidFill>
                  <a:srgbClr val="FFFFFF"/>
                </a:solidFill>
                <a:latin typeface="Calibri"/>
                <a:cs typeface="Calibri"/>
              </a:rPr>
              <a:t>CO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10"/>
              </a:spcBef>
            </a:pPr>
            <a:r>
              <a:rPr dirty="0" sz="800" spc="-10">
                <a:solidFill>
                  <a:srgbClr val="4A95D2"/>
                </a:solidFill>
                <a:latin typeface="Calibri"/>
                <a:cs typeface="Calibri"/>
              </a:rPr>
              <a:t>Coordinator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6" name="object 36" descr=""/>
          <p:cNvSpPr txBox="1"/>
          <p:nvPr/>
        </p:nvSpPr>
        <p:spPr>
          <a:xfrm>
            <a:off x="4958715" y="6665469"/>
            <a:ext cx="784225" cy="367665"/>
          </a:xfrm>
          <a:prstGeom prst="rect">
            <a:avLst/>
          </a:prstGeom>
        </p:spPr>
        <p:txBody>
          <a:bodyPr wrap="square" lIns="0" tIns="55880" rIns="0" bIns="0" rtlCol="0" vert="horz">
            <a:spAutoFit/>
          </a:bodyPr>
          <a:lstStyle/>
          <a:p>
            <a:pPr algn="ctr" marR="11430">
              <a:lnSpc>
                <a:spcPct val="100000"/>
              </a:lnSpc>
              <a:spcBef>
                <a:spcPts val="440"/>
              </a:spcBef>
            </a:pPr>
            <a:r>
              <a:rPr dirty="0" sz="900" spc="-25" b="1">
                <a:solidFill>
                  <a:srgbClr val="FFFFFF"/>
                </a:solidFill>
                <a:latin typeface="Calibri"/>
                <a:cs typeface="Calibri"/>
              </a:rPr>
              <a:t>ME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10"/>
              </a:spcBef>
            </a:pPr>
            <a:r>
              <a:rPr dirty="0" sz="800" spc="-10">
                <a:solidFill>
                  <a:srgbClr val="A49B95"/>
                </a:solidFill>
                <a:latin typeface="Calibri"/>
                <a:cs typeface="Calibri"/>
              </a:rPr>
              <a:t>Monitor</a:t>
            </a:r>
            <a:r>
              <a:rPr dirty="0" sz="800" spc="-50">
                <a:solidFill>
                  <a:srgbClr val="A49B95"/>
                </a:solidFill>
                <a:latin typeface="Times New Roman"/>
                <a:cs typeface="Times New Roman"/>
              </a:rPr>
              <a:t> </a:t>
            </a:r>
            <a:r>
              <a:rPr dirty="0" sz="800" spc="-10">
                <a:solidFill>
                  <a:srgbClr val="A49B95"/>
                </a:solidFill>
                <a:latin typeface="Calibri"/>
                <a:cs typeface="Calibri"/>
              </a:rPr>
              <a:t>Evaluator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7" name="object 37" descr=""/>
          <p:cNvSpPr txBox="1"/>
          <p:nvPr/>
        </p:nvSpPr>
        <p:spPr>
          <a:xfrm>
            <a:off x="6223634" y="6665469"/>
            <a:ext cx="436880" cy="367665"/>
          </a:xfrm>
          <a:prstGeom prst="rect">
            <a:avLst/>
          </a:prstGeom>
        </p:spPr>
        <p:txBody>
          <a:bodyPr wrap="square" lIns="0" tIns="55880" rIns="0" bIns="0" rtlCol="0" vert="horz">
            <a:spAutoFit/>
          </a:bodyPr>
          <a:lstStyle/>
          <a:p>
            <a:pPr algn="ctr" marL="32384">
              <a:lnSpc>
                <a:spcPct val="100000"/>
              </a:lnSpc>
              <a:spcBef>
                <a:spcPts val="440"/>
              </a:spcBef>
            </a:pPr>
            <a:r>
              <a:rPr dirty="0" sz="900" spc="40" b="1">
                <a:solidFill>
                  <a:srgbClr val="FFFFFF"/>
                </a:solidFill>
                <a:latin typeface="Calibri"/>
                <a:cs typeface="Calibri"/>
              </a:rPr>
              <a:t>SP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10"/>
              </a:spcBef>
            </a:pPr>
            <a:r>
              <a:rPr dirty="0" sz="800" spc="-10">
                <a:solidFill>
                  <a:srgbClr val="B4AA69"/>
                </a:solidFill>
                <a:latin typeface="Calibri"/>
                <a:cs typeface="Calibri"/>
              </a:rPr>
              <a:t>Specialist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8" name="object 38" descr=""/>
          <p:cNvSpPr txBox="1"/>
          <p:nvPr/>
        </p:nvSpPr>
        <p:spPr>
          <a:xfrm>
            <a:off x="7382509" y="6665469"/>
            <a:ext cx="328930" cy="367665"/>
          </a:xfrm>
          <a:prstGeom prst="rect">
            <a:avLst/>
          </a:prstGeom>
        </p:spPr>
        <p:txBody>
          <a:bodyPr wrap="square" lIns="0" tIns="55880" rIns="0" bIns="0" rtlCol="0" vert="horz">
            <a:spAutoFit/>
          </a:bodyPr>
          <a:lstStyle/>
          <a:p>
            <a:pPr algn="ctr" marR="10795">
              <a:lnSpc>
                <a:spcPct val="100000"/>
              </a:lnSpc>
              <a:spcBef>
                <a:spcPts val="440"/>
              </a:spcBef>
            </a:pPr>
            <a:r>
              <a:rPr dirty="0" sz="900" spc="30" b="1">
                <a:solidFill>
                  <a:srgbClr val="FFFFFF"/>
                </a:solidFill>
                <a:latin typeface="Calibri"/>
                <a:cs typeface="Calibri"/>
              </a:rPr>
              <a:t>SH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10"/>
              </a:spcBef>
            </a:pPr>
            <a:r>
              <a:rPr dirty="0" sz="800" spc="-10">
                <a:solidFill>
                  <a:srgbClr val="B42C22"/>
                </a:solidFill>
                <a:latin typeface="Calibri"/>
                <a:cs typeface="Calibri"/>
              </a:rPr>
              <a:t>Shaper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9" name="object 39" descr=""/>
          <p:cNvSpPr txBox="1"/>
          <p:nvPr/>
        </p:nvSpPr>
        <p:spPr>
          <a:xfrm>
            <a:off x="4105909" y="6665469"/>
            <a:ext cx="252729" cy="367665"/>
          </a:xfrm>
          <a:prstGeom prst="rect">
            <a:avLst/>
          </a:prstGeom>
        </p:spPr>
        <p:txBody>
          <a:bodyPr wrap="square" lIns="0" tIns="55880" rIns="0" bIns="0" rtlCol="0" vert="horz">
            <a:spAutoFit/>
          </a:bodyPr>
          <a:lstStyle/>
          <a:p>
            <a:pPr algn="ctr" marL="32384">
              <a:lnSpc>
                <a:spcPct val="100000"/>
              </a:lnSpc>
              <a:spcBef>
                <a:spcPts val="440"/>
              </a:spcBef>
            </a:pPr>
            <a:r>
              <a:rPr dirty="0" sz="900" spc="45" b="1">
                <a:solidFill>
                  <a:srgbClr val="FFFFFF"/>
                </a:solidFill>
                <a:latin typeface="Calibri"/>
                <a:cs typeface="Calibri"/>
              </a:rPr>
              <a:t>PL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10"/>
              </a:spcBef>
            </a:pPr>
            <a:r>
              <a:rPr dirty="0" sz="800" spc="-10">
                <a:solidFill>
                  <a:srgbClr val="F9D237"/>
                </a:solidFill>
                <a:latin typeface="Calibri"/>
                <a:cs typeface="Calibri"/>
              </a:rPr>
              <a:t>Plant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0" name="object 40" descr=""/>
          <p:cNvSpPr txBox="1"/>
          <p:nvPr/>
        </p:nvSpPr>
        <p:spPr>
          <a:xfrm>
            <a:off x="8344534" y="6656054"/>
            <a:ext cx="582930" cy="377190"/>
          </a:xfrm>
          <a:prstGeom prst="rect">
            <a:avLst/>
          </a:prstGeom>
        </p:spPr>
        <p:txBody>
          <a:bodyPr wrap="square" lIns="0" tIns="6096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80"/>
              </a:spcBef>
            </a:pPr>
            <a:r>
              <a:rPr dirty="0" sz="900" spc="-25" b="1">
                <a:solidFill>
                  <a:srgbClr val="FFFFFF"/>
                </a:solidFill>
                <a:latin typeface="Calibri"/>
                <a:cs typeface="Calibri"/>
              </a:rPr>
              <a:t>IMP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45"/>
              </a:spcBef>
            </a:pPr>
            <a:r>
              <a:rPr dirty="0" sz="800" spc="-10">
                <a:solidFill>
                  <a:srgbClr val="00699F"/>
                </a:solidFill>
                <a:latin typeface="Calibri"/>
                <a:cs typeface="Calibri"/>
              </a:rPr>
              <a:t>Implementer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1" name="object 41" descr=""/>
          <p:cNvSpPr txBox="1"/>
          <p:nvPr/>
        </p:nvSpPr>
        <p:spPr>
          <a:xfrm>
            <a:off x="9316084" y="6665469"/>
            <a:ext cx="831215" cy="367665"/>
          </a:xfrm>
          <a:prstGeom prst="rect">
            <a:avLst/>
          </a:prstGeom>
        </p:spPr>
        <p:txBody>
          <a:bodyPr wrap="square" lIns="0" tIns="55880" rIns="0" bIns="0" rtlCol="0" vert="horz">
            <a:spAutoFit/>
          </a:bodyPr>
          <a:lstStyle/>
          <a:p>
            <a:pPr algn="ctr" marR="22860">
              <a:lnSpc>
                <a:spcPct val="100000"/>
              </a:lnSpc>
              <a:spcBef>
                <a:spcPts val="440"/>
              </a:spcBef>
            </a:pPr>
            <a:r>
              <a:rPr dirty="0" sz="900" spc="25" b="1">
                <a:solidFill>
                  <a:srgbClr val="FFFFFF"/>
                </a:solidFill>
                <a:latin typeface="Calibri"/>
                <a:cs typeface="Calibri"/>
              </a:rPr>
              <a:t>CF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10"/>
              </a:spcBef>
            </a:pPr>
            <a:r>
              <a:rPr dirty="0" sz="800">
                <a:solidFill>
                  <a:srgbClr val="864A31"/>
                </a:solidFill>
                <a:latin typeface="Calibri"/>
                <a:cs typeface="Calibri"/>
              </a:rPr>
              <a:t>Completer</a:t>
            </a:r>
            <a:r>
              <a:rPr dirty="0" sz="800" spc="20">
                <a:solidFill>
                  <a:srgbClr val="864A31"/>
                </a:solidFill>
                <a:latin typeface="Times New Roman"/>
                <a:cs typeface="Times New Roman"/>
              </a:rPr>
              <a:t> </a:t>
            </a:r>
            <a:r>
              <a:rPr dirty="0" sz="800" spc="-10">
                <a:solidFill>
                  <a:srgbClr val="864A31"/>
                </a:solidFill>
                <a:latin typeface="Calibri"/>
                <a:cs typeface="Calibri"/>
              </a:rPr>
              <a:t>Finisher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2" name="object 42" descr=""/>
          <p:cNvSpPr txBox="1"/>
          <p:nvPr/>
        </p:nvSpPr>
        <p:spPr>
          <a:xfrm>
            <a:off x="1663700" y="7161530"/>
            <a:ext cx="105727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Utskriven:</a:t>
            </a:r>
            <a:r>
              <a:rPr dirty="0" sz="900" spc="-3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82828"/>
                </a:solidFill>
                <a:latin typeface="Calibri"/>
                <a:cs typeface="Calibri"/>
              </a:rPr>
              <a:t>14/06/2023</a:t>
            </a:r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Team</a:t>
            </a:r>
            <a:r>
              <a:rPr dirty="0" spc="-5" b="0">
                <a:latin typeface="Times New Roman"/>
                <a:cs typeface="Times New Roman"/>
              </a:rPr>
              <a:t> </a:t>
            </a:r>
            <a:r>
              <a:rPr dirty="0" spc="55"/>
              <a:t>Belbin</a:t>
            </a:r>
          </a:p>
        </p:txBody>
      </p:sp>
      <p:pic>
        <p:nvPicPr>
          <p:cNvPr id="3" name="object 3" descr="">
            <a:hlinkClick r:id="rId2"/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7200" y="528955"/>
            <a:ext cx="1463675" cy="314325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7487919" y="561340"/>
            <a:ext cx="2729865" cy="2228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>
                <a:solidFill>
                  <a:srgbClr val="00843C"/>
                </a:solidFill>
                <a:latin typeface="Calibri"/>
                <a:cs typeface="Calibri"/>
              </a:rPr>
              <a:t>Översikt</a:t>
            </a:r>
            <a:r>
              <a:rPr dirty="0" sz="1300" spc="45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300">
                <a:solidFill>
                  <a:srgbClr val="00843C"/>
                </a:solidFill>
                <a:latin typeface="Calibri"/>
                <a:cs typeface="Calibri"/>
              </a:rPr>
              <a:t>sammansättning</a:t>
            </a:r>
            <a:r>
              <a:rPr dirty="0" sz="1300" spc="35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300">
                <a:solidFill>
                  <a:srgbClr val="00843C"/>
                </a:solidFill>
                <a:latin typeface="Calibri"/>
                <a:cs typeface="Calibri"/>
              </a:rPr>
              <a:t>av</a:t>
            </a:r>
            <a:r>
              <a:rPr dirty="0" sz="1300" spc="35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300" spc="-10">
                <a:solidFill>
                  <a:srgbClr val="00843C"/>
                </a:solidFill>
                <a:latin typeface="Calibri"/>
                <a:cs typeface="Calibri"/>
              </a:rPr>
              <a:t>teamroller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3708400" y="1925954"/>
            <a:ext cx="6492875" cy="0"/>
          </a:xfrm>
          <a:custGeom>
            <a:avLst/>
            <a:gdLst/>
            <a:ahLst/>
            <a:cxnLst/>
            <a:rect l="l" t="t" r="r" b="b"/>
            <a:pathLst>
              <a:path w="6492875" h="0">
                <a:moveTo>
                  <a:pt x="0" y="0"/>
                </a:moveTo>
                <a:lnTo>
                  <a:pt x="6492875" y="0"/>
                </a:lnTo>
              </a:path>
            </a:pathLst>
          </a:custGeom>
          <a:ln w="3175">
            <a:solidFill>
              <a:srgbClr val="28282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3697604" y="2272029"/>
            <a:ext cx="6513195" cy="0"/>
          </a:xfrm>
          <a:custGeom>
            <a:avLst/>
            <a:gdLst/>
            <a:ahLst/>
            <a:cxnLst/>
            <a:rect l="l" t="t" r="r" b="b"/>
            <a:pathLst>
              <a:path w="6513195" h="0">
                <a:moveTo>
                  <a:pt x="0" y="0"/>
                </a:moveTo>
                <a:lnTo>
                  <a:pt x="6513195" y="0"/>
                </a:lnTo>
              </a:path>
            </a:pathLst>
          </a:custGeom>
          <a:ln w="3175">
            <a:solidFill>
              <a:srgbClr val="28282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3697604" y="3330575"/>
            <a:ext cx="6513195" cy="0"/>
          </a:xfrm>
          <a:custGeom>
            <a:avLst/>
            <a:gdLst/>
            <a:ahLst/>
            <a:cxnLst/>
            <a:rect l="l" t="t" r="r" b="b"/>
            <a:pathLst>
              <a:path w="6513195" h="0">
                <a:moveTo>
                  <a:pt x="0" y="0"/>
                </a:moveTo>
                <a:lnTo>
                  <a:pt x="6513195" y="0"/>
                </a:lnTo>
              </a:path>
            </a:pathLst>
          </a:custGeom>
          <a:ln w="3175">
            <a:solidFill>
              <a:srgbClr val="28282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3697604" y="4389120"/>
            <a:ext cx="6513195" cy="0"/>
          </a:xfrm>
          <a:custGeom>
            <a:avLst/>
            <a:gdLst/>
            <a:ahLst/>
            <a:cxnLst/>
            <a:rect l="l" t="t" r="r" b="b"/>
            <a:pathLst>
              <a:path w="6513195" h="0">
                <a:moveTo>
                  <a:pt x="0" y="0"/>
                </a:moveTo>
                <a:lnTo>
                  <a:pt x="6513195" y="0"/>
                </a:lnTo>
              </a:path>
            </a:pathLst>
          </a:custGeom>
          <a:ln w="3175">
            <a:solidFill>
              <a:srgbClr val="28282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/>
          <p:nvPr/>
        </p:nvSpPr>
        <p:spPr>
          <a:xfrm>
            <a:off x="3697604" y="5447665"/>
            <a:ext cx="6513195" cy="0"/>
          </a:xfrm>
          <a:custGeom>
            <a:avLst/>
            <a:gdLst/>
            <a:ahLst/>
            <a:cxnLst/>
            <a:rect l="l" t="t" r="r" b="b"/>
            <a:pathLst>
              <a:path w="6513195" h="0">
                <a:moveTo>
                  <a:pt x="0" y="0"/>
                </a:moveTo>
                <a:lnTo>
                  <a:pt x="6513195" y="0"/>
                </a:lnTo>
              </a:path>
            </a:pathLst>
          </a:custGeom>
          <a:ln w="3175">
            <a:solidFill>
              <a:srgbClr val="282828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10" name="object 10" descr=""/>
          <p:cNvGraphicFramePr>
            <a:graphicFrameLocks noGrp="1"/>
          </p:cNvGraphicFramePr>
          <p:nvPr/>
        </p:nvGraphicFramePr>
        <p:xfrm>
          <a:off x="3697604" y="2453004"/>
          <a:ext cx="6589395" cy="5403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06625"/>
                <a:gridCol w="460375"/>
                <a:gridCol w="455294"/>
                <a:gridCol w="459105"/>
                <a:gridCol w="457200"/>
                <a:gridCol w="457200"/>
                <a:gridCol w="457200"/>
                <a:gridCol w="457200"/>
                <a:gridCol w="457200"/>
                <a:gridCol w="645795"/>
              </a:tblGrid>
              <a:tr h="180340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-1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Självskattning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AAAAA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-25" b="1">
                          <a:solidFill>
                            <a:srgbClr val="9BB837"/>
                          </a:solidFill>
                          <a:latin typeface="Calibri"/>
                          <a:cs typeface="Calibri"/>
                        </a:rPr>
                        <a:t>TW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AAAAA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-25" b="1">
                          <a:solidFill>
                            <a:srgbClr val="00699F"/>
                          </a:solidFill>
                          <a:latin typeface="Calibri"/>
                          <a:cs typeface="Calibri"/>
                        </a:rPr>
                        <a:t>IMP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AAAAA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5684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25" b="1">
                          <a:solidFill>
                            <a:srgbClr val="864A31"/>
                          </a:solidFill>
                          <a:latin typeface="Calibri"/>
                          <a:cs typeface="Calibri"/>
                        </a:rPr>
                        <a:t>CF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AAAAA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40" b="1">
                          <a:solidFill>
                            <a:srgbClr val="B4AA69"/>
                          </a:solidFill>
                          <a:latin typeface="Calibri"/>
                          <a:cs typeface="Calibri"/>
                        </a:rPr>
                        <a:t>SP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AAAAA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-25" b="1">
                          <a:solidFill>
                            <a:srgbClr val="9F316D"/>
                          </a:solidFill>
                          <a:latin typeface="Calibri"/>
                          <a:cs typeface="Calibri"/>
                        </a:rPr>
                        <a:t>RI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AAAAA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30" b="1">
                          <a:solidFill>
                            <a:srgbClr val="B42C22"/>
                          </a:solidFill>
                          <a:latin typeface="Calibri"/>
                          <a:cs typeface="Calibri"/>
                        </a:rPr>
                        <a:t>SH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AAAAA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AAAAA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AAAAA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282828"/>
                      </a:solidFill>
                      <a:prstDash val="solid"/>
                    </a:lnL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AAAAAA"/>
                      </a:solidFill>
                      <a:prstDash val="soli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Observationer</a:t>
                      </a:r>
                      <a:r>
                        <a:rPr dirty="0" sz="900" spc="-5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25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(9)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AAAAAA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-25" b="1">
                          <a:solidFill>
                            <a:srgbClr val="9BB837"/>
                          </a:solidFill>
                          <a:latin typeface="Calibri"/>
                          <a:cs typeface="Calibri"/>
                        </a:rPr>
                        <a:t>TW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AAAAAA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-25" b="1">
                          <a:solidFill>
                            <a:srgbClr val="00699F"/>
                          </a:solidFill>
                          <a:latin typeface="Calibri"/>
                          <a:cs typeface="Calibri"/>
                        </a:rPr>
                        <a:t>IMP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AAAAAA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6891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-25" b="1">
                          <a:solidFill>
                            <a:srgbClr val="9F316D"/>
                          </a:solidFill>
                          <a:latin typeface="Calibri"/>
                          <a:cs typeface="Calibri"/>
                        </a:rPr>
                        <a:t>RI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AAAAAA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78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-25" b="1">
                          <a:solidFill>
                            <a:srgbClr val="4A95D2"/>
                          </a:solidFill>
                          <a:latin typeface="Calibri"/>
                          <a:cs typeface="Calibri"/>
                        </a:rPr>
                        <a:t>CO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AAAAAA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78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25" b="1">
                          <a:solidFill>
                            <a:srgbClr val="864A31"/>
                          </a:solidFill>
                          <a:latin typeface="Calibri"/>
                          <a:cs typeface="Calibri"/>
                        </a:rPr>
                        <a:t>CF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AAAAAA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-25" b="1">
                          <a:solidFill>
                            <a:srgbClr val="A49B95"/>
                          </a:solidFill>
                          <a:latin typeface="Calibri"/>
                          <a:cs typeface="Calibri"/>
                        </a:rPr>
                        <a:t>ME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AAAAAA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30" b="1">
                          <a:solidFill>
                            <a:srgbClr val="B42C22"/>
                          </a:solidFill>
                          <a:latin typeface="Calibri"/>
                          <a:cs typeface="Calibri"/>
                        </a:rPr>
                        <a:t>SH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AAAAAA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78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40" b="1">
                          <a:solidFill>
                            <a:srgbClr val="B4AA69"/>
                          </a:solidFill>
                          <a:latin typeface="Calibri"/>
                          <a:cs typeface="Calibri"/>
                        </a:rPr>
                        <a:t>SP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AAAAAA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383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45" b="1">
                          <a:solidFill>
                            <a:srgbClr val="F9D237"/>
                          </a:solidFill>
                          <a:latin typeface="Calibri"/>
                          <a:cs typeface="Calibri"/>
                        </a:rPr>
                        <a:t>PL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T w="3175">
                      <a:solidFill>
                        <a:srgbClr val="AAAAAA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</a:tr>
              <a:tr h="179070">
                <a:tc>
                  <a:txBody>
                    <a:bodyPr/>
                    <a:lstStyle/>
                    <a:p>
                      <a:pPr marL="75565">
                        <a:lnSpc>
                          <a:spcPts val="1310"/>
                        </a:lnSpc>
                      </a:pPr>
                      <a:r>
                        <a:rPr dirty="0" sz="1100" spc="-10" b="1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Sammanlagd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310"/>
                        </a:lnSpc>
                      </a:pPr>
                      <a:r>
                        <a:rPr dirty="0" sz="1100" spc="-25" b="1">
                          <a:solidFill>
                            <a:srgbClr val="9BB837"/>
                          </a:solidFill>
                          <a:latin typeface="Calibri"/>
                          <a:cs typeface="Calibri"/>
                        </a:rPr>
                        <a:t>TW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310"/>
                        </a:lnSpc>
                      </a:pPr>
                      <a:r>
                        <a:rPr dirty="0" sz="1100" spc="-25" b="1">
                          <a:solidFill>
                            <a:srgbClr val="00699F"/>
                          </a:solidFill>
                          <a:latin typeface="Calibri"/>
                          <a:cs typeface="Calibri"/>
                        </a:rPr>
                        <a:t>IMP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57480">
                        <a:lnSpc>
                          <a:spcPts val="1310"/>
                        </a:lnSpc>
                      </a:pPr>
                      <a:r>
                        <a:rPr dirty="0" sz="1100" spc="-25" b="1">
                          <a:solidFill>
                            <a:srgbClr val="9F316D"/>
                          </a:solidFill>
                          <a:latin typeface="Calibri"/>
                          <a:cs typeface="Calibri"/>
                        </a:rPr>
                        <a:t>RI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ts val="1310"/>
                        </a:lnSpc>
                      </a:pPr>
                      <a:r>
                        <a:rPr dirty="0" sz="1100" spc="-25" b="1">
                          <a:solidFill>
                            <a:srgbClr val="4A95D2"/>
                          </a:solidFill>
                          <a:latin typeface="Calibri"/>
                          <a:cs typeface="Calibri"/>
                        </a:rPr>
                        <a:t>CO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ts val="1310"/>
                        </a:lnSpc>
                      </a:pPr>
                      <a:r>
                        <a:rPr dirty="0" sz="1100" spc="40" b="1">
                          <a:solidFill>
                            <a:srgbClr val="864A31"/>
                          </a:solidFill>
                          <a:latin typeface="Calibri"/>
                          <a:cs typeface="Calibri"/>
                        </a:rPr>
                        <a:t>CF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</a:pPr>
                      <a:r>
                        <a:rPr dirty="0" sz="1100" spc="40" b="1">
                          <a:solidFill>
                            <a:srgbClr val="B42C22"/>
                          </a:solidFill>
                          <a:latin typeface="Calibri"/>
                          <a:cs typeface="Calibri"/>
                        </a:rPr>
                        <a:t>SH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</a:pPr>
                      <a:r>
                        <a:rPr dirty="0" sz="1100" spc="50" b="1">
                          <a:solidFill>
                            <a:srgbClr val="B4AA69"/>
                          </a:solidFill>
                          <a:latin typeface="Calibri"/>
                          <a:cs typeface="Calibri"/>
                        </a:rPr>
                        <a:t>SP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685">
                        <a:lnSpc>
                          <a:spcPts val="1310"/>
                        </a:lnSpc>
                      </a:pPr>
                      <a:r>
                        <a:rPr dirty="0" sz="1100" spc="-25" b="1">
                          <a:solidFill>
                            <a:srgbClr val="A49B95"/>
                          </a:solidFill>
                          <a:latin typeface="Calibri"/>
                          <a:cs typeface="Calibri"/>
                        </a:rPr>
                        <a:t>ME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ts val="1310"/>
                        </a:lnSpc>
                      </a:pPr>
                      <a:r>
                        <a:rPr dirty="0" sz="1100" spc="60" b="1">
                          <a:solidFill>
                            <a:srgbClr val="F9D237"/>
                          </a:solidFill>
                          <a:latin typeface="Calibri"/>
                          <a:cs typeface="Calibri"/>
                        </a:rPr>
                        <a:t>PL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3175">
                      <a:solidFill>
                        <a:srgbClr val="282828"/>
                      </a:solidFill>
                      <a:prstDash val="solid"/>
                    </a:lnL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object 11" descr=""/>
          <p:cNvGraphicFramePr>
            <a:graphicFrameLocks noGrp="1"/>
          </p:cNvGraphicFramePr>
          <p:nvPr/>
        </p:nvGraphicFramePr>
        <p:xfrm>
          <a:off x="3697604" y="3511550"/>
          <a:ext cx="6589395" cy="5403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06625"/>
                <a:gridCol w="460375"/>
                <a:gridCol w="455294"/>
                <a:gridCol w="459105"/>
                <a:gridCol w="457200"/>
                <a:gridCol w="457200"/>
                <a:gridCol w="457200"/>
                <a:gridCol w="457200"/>
                <a:gridCol w="457200"/>
                <a:gridCol w="645795"/>
              </a:tblGrid>
              <a:tr h="180340"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-1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Självskattning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AAAAA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-25" b="1">
                          <a:solidFill>
                            <a:srgbClr val="A49B95"/>
                          </a:solidFill>
                          <a:latin typeface="Calibri"/>
                          <a:cs typeface="Calibri"/>
                        </a:rPr>
                        <a:t>ME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AAAAA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30" b="1">
                          <a:solidFill>
                            <a:srgbClr val="B42C22"/>
                          </a:solidFill>
                          <a:latin typeface="Calibri"/>
                          <a:cs typeface="Calibri"/>
                        </a:rPr>
                        <a:t>SH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AAAAA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45" b="1">
                          <a:solidFill>
                            <a:srgbClr val="F9D237"/>
                          </a:solidFill>
                          <a:latin typeface="Calibri"/>
                          <a:cs typeface="Calibri"/>
                        </a:rPr>
                        <a:t>PL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AAAAA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-25" b="1">
                          <a:solidFill>
                            <a:srgbClr val="00699F"/>
                          </a:solidFill>
                          <a:latin typeface="Calibri"/>
                          <a:cs typeface="Calibri"/>
                        </a:rPr>
                        <a:t>IMP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AAAAA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-25" b="1">
                          <a:solidFill>
                            <a:srgbClr val="9F316D"/>
                          </a:solidFill>
                          <a:latin typeface="Calibri"/>
                          <a:cs typeface="Calibri"/>
                        </a:rPr>
                        <a:t>RI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AAAAA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-25" b="1">
                          <a:solidFill>
                            <a:srgbClr val="4A95D2"/>
                          </a:solidFill>
                          <a:latin typeface="Calibri"/>
                          <a:cs typeface="Calibri"/>
                        </a:rPr>
                        <a:t>CO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AAAAA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-25" b="1">
                          <a:solidFill>
                            <a:srgbClr val="9BB837"/>
                          </a:solidFill>
                          <a:latin typeface="Calibri"/>
                          <a:cs typeface="Calibri"/>
                        </a:rPr>
                        <a:t>TW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AAAAA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AAAAA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282828"/>
                      </a:solidFill>
                      <a:prstDash val="solid"/>
                    </a:lnL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AAAAAA"/>
                      </a:solidFill>
                      <a:prstDash val="soli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Observationer</a:t>
                      </a:r>
                      <a:r>
                        <a:rPr dirty="0" sz="900" spc="-5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25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(9)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AAAAAA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-25" b="1">
                          <a:solidFill>
                            <a:srgbClr val="4A95D2"/>
                          </a:solidFill>
                          <a:latin typeface="Calibri"/>
                          <a:cs typeface="Calibri"/>
                        </a:rPr>
                        <a:t>CO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AAAAAA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-25" b="1">
                          <a:solidFill>
                            <a:srgbClr val="A49B95"/>
                          </a:solidFill>
                          <a:latin typeface="Calibri"/>
                          <a:cs typeface="Calibri"/>
                        </a:rPr>
                        <a:t>ME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AAAAAA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30" b="1">
                          <a:solidFill>
                            <a:srgbClr val="B42C22"/>
                          </a:solidFill>
                          <a:latin typeface="Calibri"/>
                          <a:cs typeface="Calibri"/>
                        </a:rPr>
                        <a:t>SH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AAAAAA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-25" b="1">
                          <a:solidFill>
                            <a:srgbClr val="9F316D"/>
                          </a:solidFill>
                          <a:latin typeface="Calibri"/>
                          <a:cs typeface="Calibri"/>
                        </a:rPr>
                        <a:t>RI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AAAAAA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11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-25" b="1">
                          <a:solidFill>
                            <a:srgbClr val="9BB837"/>
                          </a:solidFill>
                          <a:latin typeface="Calibri"/>
                          <a:cs typeface="Calibri"/>
                        </a:rPr>
                        <a:t>TW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AAAAAA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25" b="1">
                          <a:solidFill>
                            <a:srgbClr val="864A31"/>
                          </a:solidFill>
                          <a:latin typeface="Calibri"/>
                          <a:cs typeface="Calibri"/>
                        </a:rPr>
                        <a:t>CF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AAAAAA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-25" b="1">
                          <a:solidFill>
                            <a:srgbClr val="00699F"/>
                          </a:solidFill>
                          <a:latin typeface="Calibri"/>
                          <a:cs typeface="Calibri"/>
                        </a:rPr>
                        <a:t>IMP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AAAAAA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45" b="1">
                          <a:solidFill>
                            <a:srgbClr val="F9D237"/>
                          </a:solidFill>
                          <a:latin typeface="Calibri"/>
                          <a:cs typeface="Calibri"/>
                        </a:rPr>
                        <a:t>PL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AAAAAA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129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40" b="1">
                          <a:solidFill>
                            <a:srgbClr val="B4AA69"/>
                          </a:solidFill>
                          <a:latin typeface="Calibri"/>
                          <a:cs typeface="Calibri"/>
                        </a:rPr>
                        <a:t>SP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T w="3175">
                      <a:solidFill>
                        <a:srgbClr val="AAAAAA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</a:tr>
              <a:tr h="179070">
                <a:tc>
                  <a:txBody>
                    <a:bodyPr/>
                    <a:lstStyle/>
                    <a:p>
                      <a:pPr marL="75565">
                        <a:lnSpc>
                          <a:spcPts val="1310"/>
                        </a:lnSpc>
                      </a:pPr>
                      <a:r>
                        <a:rPr dirty="0" sz="1100" spc="-10" b="1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Sammanlagd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1310"/>
                        </a:lnSpc>
                      </a:pPr>
                      <a:r>
                        <a:rPr dirty="0" sz="1100" spc="-25" b="1">
                          <a:solidFill>
                            <a:srgbClr val="A49B95"/>
                          </a:solidFill>
                          <a:latin typeface="Calibri"/>
                          <a:cs typeface="Calibri"/>
                        </a:rPr>
                        <a:t>ME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310"/>
                        </a:lnSpc>
                      </a:pPr>
                      <a:r>
                        <a:rPr dirty="0" sz="1100" spc="-25" b="1">
                          <a:solidFill>
                            <a:srgbClr val="4A95D2"/>
                          </a:solidFill>
                          <a:latin typeface="Calibri"/>
                          <a:cs typeface="Calibri"/>
                        </a:rPr>
                        <a:t>CO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310"/>
                        </a:lnSpc>
                      </a:pPr>
                      <a:r>
                        <a:rPr dirty="0" sz="1100" spc="40" b="1">
                          <a:solidFill>
                            <a:srgbClr val="B42C22"/>
                          </a:solidFill>
                          <a:latin typeface="Calibri"/>
                          <a:cs typeface="Calibri"/>
                        </a:rPr>
                        <a:t>SH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ts val="1310"/>
                        </a:lnSpc>
                      </a:pPr>
                      <a:r>
                        <a:rPr dirty="0" sz="1100" spc="-25" b="1">
                          <a:solidFill>
                            <a:srgbClr val="9F316D"/>
                          </a:solidFill>
                          <a:latin typeface="Calibri"/>
                          <a:cs typeface="Calibri"/>
                        </a:rPr>
                        <a:t>RI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ts val="1310"/>
                        </a:lnSpc>
                      </a:pPr>
                      <a:r>
                        <a:rPr dirty="0" sz="1100" spc="-25" b="1">
                          <a:solidFill>
                            <a:srgbClr val="00699F"/>
                          </a:solidFill>
                          <a:latin typeface="Calibri"/>
                          <a:cs typeface="Calibri"/>
                        </a:rPr>
                        <a:t>IMP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</a:pPr>
                      <a:r>
                        <a:rPr dirty="0" sz="1100" spc="-25" b="1">
                          <a:solidFill>
                            <a:srgbClr val="9BB837"/>
                          </a:solidFill>
                          <a:latin typeface="Calibri"/>
                          <a:cs typeface="Calibri"/>
                        </a:rPr>
                        <a:t>TW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</a:pPr>
                      <a:r>
                        <a:rPr dirty="0" sz="1100" spc="60" b="1">
                          <a:solidFill>
                            <a:srgbClr val="F9D237"/>
                          </a:solidFill>
                          <a:latin typeface="Calibri"/>
                          <a:cs typeface="Calibri"/>
                        </a:rPr>
                        <a:t>PL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ts val="1310"/>
                        </a:lnSpc>
                      </a:pPr>
                      <a:r>
                        <a:rPr dirty="0" sz="1100" spc="40" b="1">
                          <a:solidFill>
                            <a:srgbClr val="864A31"/>
                          </a:solidFill>
                          <a:latin typeface="Calibri"/>
                          <a:cs typeface="Calibri"/>
                        </a:rPr>
                        <a:t>CF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ts val="1310"/>
                        </a:lnSpc>
                      </a:pPr>
                      <a:r>
                        <a:rPr dirty="0" sz="1100" spc="50" b="1">
                          <a:solidFill>
                            <a:srgbClr val="B4AA69"/>
                          </a:solidFill>
                          <a:latin typeface="Calibri"/>
                          <a:cs typeface="Calibri"/>
                        </a:rPr>
                        <a:t>SP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3175">
                      <a:solidFill>
                        <a:srgbClr val="282828"/>
                      </a:solidFill>
                      <a:prstDash val="solid"/>
                    </a:lnL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object 12" descr=""/>
          <p:cNvGraphicFramePr>
            <a:graphicFrameLocks noGrp="1"/>
          </p:cNvGraphicFramePr>
          <p:nvPr/>
        </p:nvGraphicFramePr>
        <p:xfrm>
          <a:off x="3697604" y="4570095"/>
          <a:ext cx="6589395" cy="5410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06625"/>
                <a:gridCol w="460375"/>
                <a:gridCol w="455294"/>
                <a:gridCol w="459105"/>
                <a:gridCol w="457200"/>
                <a:gridCol w="457200"/>
                <a:gridCol w="457200"/>
                <a:gridCol w="457200"/>
                <a:gridCol w="457200"/>
                <a:gridCol w="645795"/>
              </a:tblGrid>
              <a:tr h="180340"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-1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Självskattning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AAAAA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25" b="1">
                          <a:solidFill>
                            <a:srgbClr val="864A31"/>
                          </a:solidFill>
                          <a:latin typeface="Calibri"/>
                          <a:cs typeface="Calibri"/>
                        </a:rPr>
                        <a:t>CF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AAAAA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-25" b="1">
                          <a:solidFill>
                            <a:srgbClr val="A49B95"/>
                          </a:solidFill>
                          <a:latin typeface="Calibri"/>
                          <a:cs typeface="Calibri"/>
                        </a:rPr>
                        <a:t>ME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AAAAA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40" b="1">
                          <a:solidFill>
                            <a:srgbClr val="B4AA69"/>
                          </a:solidFill>
                          <a:latin typeface="Calibri"/>
                          <a:cs typeface="Calibri"/>
                        </a:rPr>
                        <a:t>SP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AAAAA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-25" b="1">
                          <a:solidFill>
                            <a:srgbClr val="00699F"/>
                          </a:solidFill>
                          <a:latin typeface="Calibri"/>
                          <a:cs typeface="Calibri"/>
                        </a:rPr>
                        <a:t>IMP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AAAAA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45" b="1">
                          <a:solidFill>
                            <a:srgbClr val="F9D237"/>
                          </a:solidFill>
                          <a:latin typeface="Calibri"/>
                          <a:cs typeface="Calibri"/>
                        </a:rPr>
                        <a:t>PL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AAAAA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-25" b="1">
                          <a:solidFill>
                            <a:srgbClr val="9F316D"/>
                          </a:solidFill>
                          <a:latin typeface="Calibri"/>
                          <a:cs typeface="Calibri"/>
                        </a:rPr>
                        <a:t>RI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AAAAA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-25" b="1">
                          <a:solidFill>
                            <a:srgbClr val="9BB837"/>
                          </a:solidFill>
                          <a:latin typeface="Calibri"/>
                          <a:cs typeface="Calibri"/>
                        </a:rPr>
                        <a:t>TW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AAAAA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AAAAA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282828"/>
                      </a:solidFill>
                      <a:prstDash val="solid"/>
                    </a:lnL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AAAAAA"/>
                      </a:solidFill>
                      <a:prstDash val="soli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Observationer</a:t>
                      </a:r>
                      <a:r>
                        <a:rPr dirty="0" sz="900" spc="-5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25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(9)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AAAAAA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-25" b="1">
                          <a:solidFill>
                            <a:srgbClr val="00699F"/>
                          </a:solidFill>
                          <a:latin typeface="Calibri"/>
                          <a:cs typeface="Calibri"/>
                        </a:rPr>
                        <a:t>IMP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AAAAAA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40" b="1">
                          <a:solidFill>
                            <a:srgbClr val="B4AA69"/>
                          </a:solidFill>
                          <a:latin typeface="Calibri"/>
                          <a:cs typeface="Calibri"/>
                        </a:rPr>
                        <a:t>SP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AAAAAA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-25" b="1">
                          <a:solidFill>
                            <a:srgbClr val="A49B95"/>
                          </a:solidFill>
                          <a:latin typeface="Calibri"/>
                          <a:cs typeface="Calibri"/>
                        </a:rPr>
                        <a:t>ME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AAAAAA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-25" b="1">
                          <a:solidFill>
                            <a:srgbClr val="9BB837"/>
                          </a:solidFill>
                          <a:latin typeface="Calibri"/>
                          <a:cs typeface="Calibri"/>
                        </a:rPr>
                        <a:t>TW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AAAAAA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78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-25" b="1">
                          <a:solidFill>
                            <a:srgbClr val="4A95D2"/>
                          </a:solidFill>
                          <a:latin typeface="Calibri"/>
                          <a:cs typeface="Calibri"/>
                        </a:rPr>
                        <a:t>CO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AAAAAA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25" b="1">
                          <a:solidFill>
                            <a:srgbClr val="864A31"/>
                          </a:solidFill>
                          <a:latin typeface="Calibri"/>
                          <a:cs typeface="Calibri"/>
                        </a:rPr>
                        <a:t>CF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AAAAAA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45" b="1">
                          <a:solidFill>
                            <a:srgbClr val="F9D237"/>
                          </a:solidFill>
                          <a:latin typeface="Calibri"/>
                          <a:cs typeface="Calibri"/>
                        </a:rPr>
                        <a:t>PL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AAAAAA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5938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-25" b="1">
                          <a:solidFill>
                            <a:srgbClr val="9F316D"/>
                          </a:solidFill>
                          <a:latin typeface="Calibri"/>
                          <a:cs typeface="Calibri"/>
                        </a:rPr>
                        <a:t>RI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AAAAAA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282828"/>
                      </a:solidFill>
                      <a:prstDash val="solid"/>
                    </a:lnL>
                    <a:lnT w="3175">
                      <a:solidFill>
                        <a:srgbClr val="AAAAAA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</a:tr>
              <a:tr h="179705">
                <a:tc>
                  <a:txBody>
                    <a:bodyPr/>
                    <a:lstStyle/>
                    <a:p>
                      <a:pPr marL="75565">
                        <a:lnSpc>
                          <a:spcPts val="1310"/>
                        </a:lnSpc>
                      </a:pPr>
                      <a:r>
                        <a:rPr dirty="0" sz="1100" spc="-10" b="1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Sammanlagd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310"/>
                        </a:lnSpc>
                      </a:pPr>
                      <a:r>
                        <a:rPr dirty="0" sz="1100" spc="-25" b="1">
                          <a:solidFill>
                            <a:srgbClr val="00699F"/>
                          </a:solidFill>
                          <a:latin typeface="Calibri"/>
                          <a:cs typeface="Calibri"/>
                        </a:rPr>
                        <a:t>IMP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310"/>
                        </a:lnSpc>
                      </a:pPr>
                      <a:r>
                        <a:rPr dirty="0" sz="1100" spc="50" b="1">
                          <a:solidFill>
                            <a:srgbClr val="B4AA69"/>
                          </a:solidFill>
                          <a:latin typeface="Calibri"/>
                          <a:cs typeface="Calibri"/>
                        </a:rPr>
                        <a:t>SP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310"/>
                        </a:lnSpc>
                      </a:pPr>
                      <a:r>
                        <a:rPr dirty="0" sz="1100" spc="-25" b="1">
                          <a:solidFill>
                            <a:srgbClr val="A49B95"/>
                          </a:solidFill>
                          <a:latin typeface="Calibri"/>
                          <a:cs typeface="Calibri"/>
                        </a:rPr>
                        <a:t>ME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ts val="1310"/>
                        </a:lnSpc>
                      </a:pPr>
                      <a:r>
                        <a:rPr dirty="0" sz="1100" spc="40" b="1">
                          <a:solidFill>
                            <a:srgbClr val="864A31"/>
                          </a:solidFill>
                          <a:latin typeface="Calibri"/>
                          <a:cs typeface="Calibri"/>
                        </a:rPr>
                        <a:t>CF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ts val="1310"/>
                        </a:lnSpc>
                      </a:pPr>
                      <a:r>
                        <a:rPr dirty="0" sz="1100" spc="-25" b="1">
                          <a:solidFill>
                            <a:srgbClr val="9BB837"/>
                          </a:solidFill>
                          <a:latin typeface="Calibri"/>
                          <a:cs typeface="Calibri"/>
                        </a:rPr>
                        <a:t>TW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</a:pPr>
                      <a:r>
                        <a:rPr dirty="0" sz="1100" spc="-25" b="1">
                          <a:solidFill>
                            <a:srgbClr val="4A95D2"/>
                          </a:solidFill>
                          <a:latin typeface="Calibri"/>
                          <a:cs typeface="Calibri"/>
                        </a:rPr>
                        <a:t>CO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</a:pPr>
                      <a:r>
                        <a:rPr dirty="0" sz="1100" spc="60" b="1">
                          <a:solidFill>
                            <a:srgbClr val="F9D237"/>
                          </a:solidFill>
                          <a:latin typeface="Calibri"/>
                          <a:cs typeface="Calibri"/>
                        </a:rPr>
                        <a:t>PL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47955">
                        <a:lnSpc>
                          <a:spcPts val="1310"/>
                        </a:lnSpc>
                      </a:pPr>
                      <a:r>
                        <a:rPr dirty="0" sz="1100" spc="-25" b="1">
                          <a:solidFill>
                            <a:srgbClr val="9F316D"/>
                          </a:solidFill>
                          <a:latin typeface="Calibri"/>
                          <a:cs typeface="Calibri"/>
                        </a:rPr>
                        <a:t>RI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282828"/>
                      </a:solidFill>
                      <a:prstDash val="solid"/>
                    </a:lnL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object 13" descr=""/>
          <p:cNvGraphicFramePr>
            <a:graphicFrameLocks noGrp="1"/>
          </p:cNvGraphicFramePr>
          <p:nvPr/>
        </p:nvGraphicFramePr>
        <p:xfrm>
          <a:off x="3697604" y="5628640"/>
          <a:ext cx="6589395" cy="5403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06625"/>
                <a:gridCol w="460375"/>
                <a:gridCol w="455294"/>
                <a:gridCol w="459105"/>
                <a:gridCol w="457200"/>
                <a:gridCol w="457200"/>
                <a:gridCol w="457200"/>
                <a:gridCol w="457200"/>
                <a:gridCol w="457200"/>
                <a:gridCol w="645795"/>
              </a:tblGrid>
              <a:tr h="180340"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-1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Självskattning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AAAAA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-25" b="1">
                          <a:solidFill>
                            <a:srgbClr val="A49B95"/>
                          </a:solidFill>
                          <a:latin typeface="Calibri"/>
                          <a:cs typeface="Calibri"/>
                        </a:rPr>
                        <a:t>ME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AAAAA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45" b="1">
                          <a:solidFill>
                            <a:srgbClr val="F9D237"/>
                          </a:solidFill>
                          <a:latin typeface="Calibri"/>
                          <a:cs typeface="Calibri"/>
                        </a:rPr>
                        <a:t>PL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AAAAA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-25" b="1">
                          <a:solidFill>
                            <a:srgbClr val="9BB837"/>
                          </a:solidFill>
                          <a:latin typeface="Calibri"/>
                          <a:cs typeface="Calibri"/>
                        </a:rPr>
                        <a:t>TW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AAAAA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30" b="1">
                          <a:solidFill>
                            <a:srgbClr val="B42C22"/>
                          </a:solidFill>
                          <a:latin typeface="Calibri"/>
                          <a:cs typeface="Calibri"/>
                        </a:rPr>
                        <a:t>SH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AAAAA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-25" b="1">
                          <a:solidFill>
                            <a:srgbClr val="9F316D"/>
                          </a:solidFill>
                          <a:latin typeface="Calibri"/>
                          <a:cs typeface="Calibri"/>
                        </a:rPr>
                        <a:t>RI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AAAAA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-25" b="1">
                          <a:solidFill>
                            <a:srgbClr val="4A95D2"/>
                          </a:solidFill>
                          <a:latin typeface="Calibri"/>
                          <a:cs typeface="Calibri"/>
                        </a:rPr>
                        <a:t>CO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AAAAA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40" b="1">
                          <a:solidFill>
                            <a:srgbClr val="B4AA69"/>
                          </a:solidFill>
                          <a:latin typeface="Calibri"/>
                          <a:cs typeface="Calibri"/>
                        </a:rPr>
                        <a:t>SP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AAAAA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AAAAA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282828"/>
                      </a:solidFill>
                      <a:prstDash val="solid"/>
                    </a:lnL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AAAAAA"/>
                      </a:solidFill>
                      <a:prstDash val="soli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Observationer</a:t>
                      </a:r>
                      <a:r>
                        <a:rPr dirty="0" sz="900" spc="-5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25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(7)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AAAAAA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-25" b="1">
                          <a:solidFill>
                            <a:srgbClr val="A49B95"/>
                          </a:solidFill>
                          <a:latin typeface="Calibri"/>
                          <a:cs typeface="Calibri"/>
                        </a:rPr>
                        <a:t>ME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AAAAAA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-25" b="1">
                          <a:solidFill>
                            <a:srgbClr val="9BB837"/>
                          </a:solidFill>
                          <a:latin typeface="Calibri"/>
                          <a:cs typeface="Calibri"/>
                        </a:rPr>
                        <a:t>TW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AAAAAA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-25" b="1">
                          <a:solidFill>
                            <a:srgbClr val="00699F"/>
                          </a:solidFill>
                          <a:latin typeface="Calibri"/>
                          <a:cs typeface="Calibri"/>
                        </a:rPr>
                        <a:t>IMP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AAAAAA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78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-25" b="1">
                          <a:solidFill>
                            <a:srgbClr val="4A95D2"/>
                          </a:solidFill>
                          <a:latin typeface="Calibri"/>
                          <a:cs typeface="Calibri"/>
                        </a:rPr>
                        <a:t>CO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AAAAAA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40" b="1">
                          <a:solidFill>
                            <a:srgbClr val="B4AA69"/>
                          </a:solidFill>
                          <a:latin typeface="Calibri"/>
                          <a:cs typeface="Calibri"/>
                        </a:rPr>
                        <a:t>SP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AAAAAA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25" b="1">
                          <a:solidFill>
                            <a:srgbClr val="864A31"/>
                          </a:solidFill>
                          <a:latin typeface="Calibri"/>
                          <a:cs typeface="Calibri"/>
                        </a:rPr>
                        <a:t>CF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AAAAAA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45" b="1">
                          <a:solidFill>
                            <a:srgbClr val="F9D237"/>
                          </a:solidFill>
                          <a:latin typeface="Calibri"/>
                          <a:cs typeface="Calibri"/>
                        </a:rPr>
                        <a:t>PL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AAAAAA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78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-25" b="1">
                          <a:solidFill>
                            <a:srgbClr val="9F316D"/>
                          </a:solidFill>
                          <a:latin typeface="Calibri"/>
                          <a:cs typeface="Calibri"/>
                        </a:rPr>
                        <a:t>RI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AAAAAA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684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30" b="1">
                          <a:solidFill>
                            <a:srgbClr val="B42C22"/>
                          </a:solidFill>
                          <a:latin typeface="Calibri"/>
                          <a:cs typeface="Calibri"/>
                        </a:rPr>
                        <a:t>SH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T w="3175">
                      <a:solidFill>
                        <a:srgbClr val="AAAAAA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</a:tr>
              <a:tr h="179070">
                <a:tc>
                  <a:txBody>
                    <a:bodyPr/>
                    <a:lstStyle/>
                    <a:p>
                      <a:pPr marL="75565">
                        <a:lnSpc>
                          <a:spcPts val="1310"/>
                        </a:lnSpc>
                      </a:pPr>
                      <a:r>
                        <a:rPr dirty="0" sz="1100" spc="-10" b="1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Sammanlagd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1310"/>
                        </a:lnSpc>
                      </a:pPr>
                      <a:r>
                        <a:rPr dirty="0" sz="1100" spc="-25" b="1">
                          <a:solidFill>
                            <a:srgbClr val="A49B95"/>
                          </a:solidFill>
                          <a:latin typeface="Calibri"/>
                          <a:cs typeface="Calibri"/>
                        </a:rPr>
                        <a:t>ME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310"/>
                        </a:lnSpc>
                      </a:pPr>
                      <a:r>
                        <a:rPr dirty="0" sz="1100" spc="-25" b="1">
                          <a:solidFill>
                            <a:srgbClr val="9BB837"/>
                          </a:solidFill>
                          <a:latin typeface="Calibri"/>
                          <a:cs typeface="Calibri"/>
                        </a:rPr>
                        <a:t>TW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310"/>
                        </a:lnSpc>
                      </a:pPr>
                      <a:r>
                        <a:rPr dirty="0" sz="1100" spc="60" b="1">
                          <a:solidFill>
                            <a:srgbClr val="F9D237"/>
                          </a:solidFill>
                          <a:latin typeface="Calibri"/>
                          <a:cs typeface="Calibri"/>
                        </a:rPr>
                        <a:t>PL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ts val="1310"/>
                        </a:lnSpc>
                      </a:pPr>
                      <a:r>
                        <a:rPr dirty="0" sz="1100" spc="-25" b="1">
                          <a:solidFill>
                            <a:srgbClr val="4A95D2"/>
                          </a:solidFill>
                          <a:latin typeface="Calibri"/>
                          <a:cs typeface="Calibri"/>
                        </a:rPr>
                        <a:t>CO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ts val="1310"/>
                        </a:lnSpc>
                      </a:pPr>
                      <a:r>
                        <a:rPr dirty="0" sz="1100" spc="-25" b="1">
                          <a:solidFill>
                            <a:srgbClr val="00699F"/>
                          </a:solidFill>
                          <a:latin typeface="Calibri"/>
                          <a:cs typeface="Calibri"/>
                        </a:rPr>
                        <a:t>IMP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</a:pPr>
                      <a:r>
                        <a:rPr dirty="0" sz="1100" spc="50" b="1">
                          <a:solidFill>
                            <a:srgbClr val="B4AA69"/>
                          </a:solidFill>
                          <a:latin typeface="Calibri"/>
                          <a:cs typeface="Calibri"/>
                        </a:rPr>
                        <a:t>SP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</a:pPr>
                      <a:r>
                        <a:rPr dirty="0" sz="1100" spc="40" b="1">
                          <a:solidFill>
                            <a:srgbClr val="864A31"/>
                          </a:solidFill>
                          <a:latin typeface="Calibri"/>
                          <a:cs typeface="Calibri"/>
                        </a:rPr>
                        <a:t>CF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1130">
                        <a:lnSpc>
                          <a:spcPts val="1310"/>
                        </a:lnSpc>
                      </a:pPr>
                      <a:r>
                        <a:rPr dirty="0" sz="1100" spc="40" b="1">
                          <a:solidFill>
                            <a:srgbClr val="B42C22"/>
                          </a:solidFill>
                          <a:latin typeface="Calibri"/>
                          <a:cs typeface="Calibri"/>
                        </a:rPr>
                        <a:t>SH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3830">
                        <a:lnSpc>
                          <a:spcPts val="1310"/>
                        </a:lnSpc>
                      </a:pPr>
                      <a:r>
                        <a:rPr dirty="0" sz="1100" spc="-25" b="1">
                          <a:solidFill>
                            <a:srgbClr val="9F316D"/>
                          </a:solidFill>
                          <a:latin typeface="Calibri"/>
                          <a:cs typeface="Calibri"/>
                        </a:rPr>
                        <a:t>RI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3175">
                      <a:solidFill>
                        <a:srgbClr val="282828"/>
                      </a:solidFill>
                      <a:prstDash val="solid"/>
                    </a:lnL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4" name="object 14" descr=""/>
          <p:cNvSpPr txBox="1"/>
          <p:nvPr/>
        </p:nvSpPr>
        <p:spPr>
          <a:xfrm>
            <a:off x="444500" y="1090294"/>
            <a:ext cx="5998210" cy="3314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55" b="1">
                <a:solidFill>
                  <a:srgbClr val="00843C"/>
                </a:solidFill>
                <a:latin typeface="Calibri"/>
                <a:cs typeface="Calibri"/>
              </a:rPr>
              <a:t>Baseras</a:t>
            </a:r>
            <a:r>
              <a:rPr dirty="0" sz="2000" spc="-2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2000" spc="55" b="1">
                <a:solidFill>
                  <a:srgbClr val="00843C"/>
                </a:solidFill>
                <a:latin typeface="Calibri"/>
                <a:cs typeface="Calibri"/>
              </a:rPr>
              <a:t>på</a:t>
            </a:r>
            <a:r>
              <a:rPr dirty="0" sz="2000" spc="-1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2000" spc="20">
                <a:solidFill>
                  <a:srgbClr val="00843C"/>
                </a:solidFill>
                <a:latin typeface="Calibri"/>
                <a:cs typeface="Calibri"/>
              </a:rPr>
              <a:t>Självskattning</a:t>
            </a:r>
            <a:r>
              <a:rPr dirty="0" sz="2000" spc="-15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2000" spc="20">
                <a:solidFill>
                  <a:srgbClr val="00843C"/>
                </a:solidFill>
                <a:latin typeface="Calibri"/>
                <a:cs typeface="Calibri"/>
              </a:rPr>
              <a:t>och</a:t>
            </a:r>
            <a:r>
              <a:rPr dirty="0" sz="2000" spc="-15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00843C"/>
                </a:solidFill>
                <a:latin typeface="Calibri"/>
                <a:cs typeface="Calibri"/>
              </a:rPr>
              <a:t>Observatörsbedömningar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6090920" y="1778000"/>
            <a:ext cx="8636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15" b="1">
                <a:solidFill>
                  <a:srgbClr val="282828"/>
                </a:solidFill>
                <a:latin typeface="Calibri"/>
                <a:cs typeface="Calibri"/>
              </a:rPr>
              <a:t>1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6548119" y="1778000"/>
            <a:ext cx="8636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15" b="1">
                <a:solidFill>
                  <a:srgbClr val="282828"/>
                </a:solidFill>
                <a:latin typeface="Calibri"/>
                <a:cs typeface="Calibri"/>
              </a:rPr>
              <a:t>2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7005319" y="1778000"/>
            <a:ext cx="8636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15" b="1">
                <a:solidFill>
                  <a:srgbClr val="282828"/>
                </a:solidFill>
                <a:latin typeface="Calibri"/>
                <a:cs typeface="Calibri"/>
              </a:rPr>
              <a:t>3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7462519" y="1778000"/>
            <a:ext cx="8636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15" b="1">
                <a:solidFill>
                  <a:srgbClr val="282828"/>
                </a:solidFill>
                <a:latin typeface="Calibri"/>
                <a:cs typeface="Calibri"/>
              </a:rPr>
              <a:t>4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7919719" y="1778000"/>
            <a:ext cx="8636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15" b="1">
                <a:solidFill>
                  <a:srgbClr val="282828"/>
                </a:solidFill>
                <a:latin typeface="Calibri"/>
                <a:cs typeface="Calibri"/>
              </a:rPr>
              <a:t>5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8376919" y="1778000"/>
            <a:ext cx="8636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15" b="1">
                <a:solidFill>
                  <a:srgbClr val="282828"/>
                </a:solidFill>
                <a:latin typeface="Calibri"/>
                <a:cs typeface="Calibri"/>
              </a:rPr>
              <a:t>6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8834119" y="1778000"/>
            <a:ext cx="8636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15" b="1">
                <a:solidFill>
                  <a:srgbClr val="282828"/>
                </a:solidFill>
                <a:latin typeface="Calibri"/>
                <a:cs typeface="Calibri"/>
              </a:rPr>
              <a:t>7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9291319" y="1778000"/>
            <a:ext cx="8636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15" b="1">
                <a:solidFill>
                  <a:srgbClr val="282828"/>
                </a:solidFill>
                <a:latin typeface="Calibri"/>
                <a:cs typeface="Calibri"/>
              </a:rPr>
              <a:t>8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9748519" y="1778000"/>
            <a:ext cx="8636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15" b="1">
                <a:solidFill>
                  <a:srgbClr val="282828"/>
                </a:solidFill>
                <a:latin typeface="Calibri"/>
                <a:cs typeface="Calibri"/>
              </a:rPr>
              <a:t>9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444500" y="1925954"/>
            <a:ext cx="2556510" cy="154178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marL="12700" marR="88900">
              <a:lnSpc>
                <a:spcPct val="104200"/>
              </a:lnSpc>
              <a:spcBef>
                <a:spcPts val="40"/>
              </a:spcBef>
            </a:pP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Detta</a:t>
            </a:r>
            <a:r>
              <a:rPr dirty="0" sz="1200" spc="-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ger</a:t>
            </a:r>
            <a:r>
              <a:rPr dirty="0" sz="12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dig</a:t>
            </a:r>
            <a:r>
              <a:rPr dirty="0" sz="1200" spc="-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en</a:t>
            </a:r>
            <a:r>
              <a:rPr dirty="0" sz="12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översikt</a:t>
            </a:r>
            <a:r>
              <a:rPr dirty="0" sz="1200" spc="-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 spc="-20">
                <a:solidFill>
                  <a:srgbClr val="282828"/>
                </a:solidFill>
                <a:latin typeface="Calibri"/>
                <a:cs typeface="Calibri"/>
              </a:rPr>
              <a:t>över</a:t>
            </a:r>
            <a:r>
              <a:rPr dirty="0" sz="1200" spc="-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teamrollerna</a:t>
            </a:r>
            <a:r>
              <a:rPr dirty="0" sz="12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för</a:t>
            </a:r>
            <a:r>
              <a:rPr dirty="0" sz="1200" spc="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varje</a:t>
            </a:r>
            <a:r>
              <a:rPr dirty="0" sz="1200" spc="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person</a:t>
            </a:r>
            <a:r>
              <a:rPr dirty="0" sz="1200" spc="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i</a:t>
            </a:r>
            <a:r>
              <a:rPr dirty="0" sz="1200" spc="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 spc="-10">
                <a:solidFill>
                  <a:srgbClr val="282828"/>
                </a:solidFill>
                <a:latin typeface="Calibri"/>
                <a:cs typeface="Calibri"/>
              </a:rPr>
              <a:t>team</a:t>
            </a:r>
            <a:r>
              <a:rPr dirty="0" sz="1200" spc="-10">
                <a:solidFill>
                  <a:srgbClr val="282828"/>
                </a:solidFill>
                <a:latin typeface="Goudy Old Style"/>
                <a:cs typeface="Goudy Old Style"/>
              </a:rPr>
              <a:t>et</a:t>
            </a:r>
            <a:r>
              <a:rPr dirty="0" sz="1200" spc="-10">
                <a:solidFill>
                  <a:srgbClr val="282828"/>
                </a:solidFill>
                <a:latin typeface="Calibri"/>
                <a:cs typeface="Calibri"/>
              </a:rPr>
              <a:t>,</a:t>
            </a:r>
            <a:r>
              <a:rPr dirty="0" sz="12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från</a:t>
            </a:r>
            <a:r>
              <a:rPr dirty="0" sz="1200" spc="-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högsta</a:t>
            </a:r>
            <a:r>
              <a:rPr dirty="0" sz="12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till</a:t>
            </a:r>
            <a:r>
              <a:rPr dirty="0" sz="12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lägsta,</a:t>
            </a:r>
            <a:r>
              <a:rPr dirty="0" sz="12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 spc="-10">
                <a:solidFill>
                  <a:srgbClr val="282828"/>
                </a:solidFill>
                <a:latin typeface="Calibri"/>
                <a:cs typeface="Calibri"/>
              </a:rPr>
              <a:t>enligt</a:t>
            </a:r>
            <a:r>
              <a:rPr dirty="0" sz="12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 spc="10">
                <a:solidFill>
                  <a:srgbClr val="282828"/>
                </a:solidFill>
                <a:latin typeface="Calibri"/>
                <a:cs typeface="Calibri"/>
              </a:rPr>
              <a:t>självskattningen,</a:t>
            </a:r>
            <a:r>
              <a:rPr dirty="0" sz="1200" spc="4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 spc="-10">
                <a:solidFill>
                  <a:srgbClr val="282828"/>
                </a:solidFill>
                <a:latin typeface="Calibri"/>
                <a:cs typeface="Calibri"/>
              </a:rPr>
              <a:t>sammantagna</a:t>
            </a:r>
            <a:r>
              <a:rPr dirty="0" sz="12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observatörssvar</a:t>
            </a:r>
            <a:r>
              <a:rPr dirty="0" sz="1200" spc="3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och</a:t>
            </a:r>
            <a:r>
              <a:rPr dirty="0" sz="1200" spc="3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den</a:t>
            </a:r>
            <a:r>
              <a:rPr dirty="0" sz="1200" spc="3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 spc="-10">
                <a:solidFill>
                  <a:srgbClr val="282828"/>
                </a:solidFill>
                <a:latin typeface="Calibri"/>
                <a:cs typeface="Calibri"/>
              </a:rPr>
              <a:t>övergripande</a:t>
            </a:r>
            <a:r>
              <a:rPr dirty="0" sz="12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 spc="-10">
                <a:solidFill>
                  <a:srgbClr val="282828"/>
                </a:solidFill>
                <a:latin typeface="Calibri"/>
                <a:cs typeface="Calibri"/>
              </a:rPr>
              <a:t>profilen.</a:t>
            </a:r>
            <a:endParaRPr sz="1200">
              <a:latin typeface="Calibri"/>
              <a:cs typeface="Calibri"/>
            </a:endParaRPr>
          </a:p>
          <a:p>
            <a:pPr marL="12700" marR="5080">
              <a:lnSpc>
                <a:spcPct val="104200"/>
              </a:lnSpc>
            </a:pP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Om</a:t>
            </a:r>
            <a:r>
              <a:rPr dirty="0" sz="12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du</a:t>
            </a:r>
            <a:r>
              <a:rPr dirty="0" sz="12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ser</a:t>
            </a:r>
            <a:r>
              <a:rPr dirty="0" sz="12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 spc="-10">
                <a:solidFill>
                  <a:srgbClr val="282828"/>
                </a:solidFill>
                <a:latin typeface="Calibri"/>
                <a:cs typeface="Calibri"/>
              </a:rPr>
              <a:t>att</a:t>
            </a:r>
            <a:r>
              <a:rPr dirty="0" sz="1200" spc="-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en</a:t>
            </a:r>
            <a:r>
              <a:rPr dirty="0" sz="1200" spc="-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roll</a:t>
            </a:r>
            <a:r>
              <a:rPr dirty="0" sz="1200" spc="-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saknas</a:t>
            </a:r>
            <a:r>
              <a:rPr dirty="0" sz="12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betyder</a:t>
            </a:r>
            <a:r>
              <a:rPr dirty="0" sz="1200" spc="-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 spc="-25">
                <a:solidFill>
                  <a:srgbClr val="282828"/>
                </a:solidFill>
                <a:latin typeface="Calibri"/>
                <a:cs typeface="Calibri"/>
              </a:rPr>
              <a:t>det</a:t>
            </a:r>
            <a:r>
              <a:rPr dirty="0" sz="1200" spc="-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 spc="-10">
                <a:solidFill>
                  <a:srgbClr val="282828"/>
                </a:solidFill>
                <a:latin typeface="Calibri"/>
                <a:cs typeface="Calibri"/>
              </a:rPr>
              <a:t>att</a:t>
            </a:r>
            <a:r>
              <a:rPr dirty="0" sz="1200" spc="-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det</a:t>
            </a:r>
            <a:r>
              <a:rPr dirty="0" sz="1200" spc="-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finns</a:t>
            </a:r>
            <a:r>
              <a:rPr dirty="0" sz="1200" spc="-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noll</a:t>
            </a:r>
            <a:r>
              <a:rPr dirty="0" sz="1200" spc="-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poäng</a:t>
            </a:r>
            <a:r>
              <a:rPr dirty="0" sz="1200" spc="-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 spc="-10">
                <a:solidFill>
                  <a:srgbClr val="282828"/>
                </a:solidFill>
                <a:latin typeface="Calibri"/>
                <a:cs typeface="Calibri"/>
              </a:rPr>
              <a:t>för</a:t>
            </a:r>
            <a:r>
              <a:rPr dirty="0" sz="1200" spc="-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den</a:t>
            </a:r>
            <a:r>
              <a:rPr dirty="0" sz="1200" spc="-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 spc="-10">
                <a:solidFill>
                  <a:srgbClr val="282828"/>
                </a:solidFill>
                <a:latin typeface="Calibri"/>
                <a:cs typeface="Calibri"/>
              </a:rPr>
              <a:t>rollen.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3761104" y="2076449"/>
            <a:ext cx="1116965" cy="1943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b="1">
                <a:solidFill>
                  <a:srgbClr val="282828"/>
                </a:solidFill>
                <a:latin typeface="Calibri"/>
                <a:cs typeface="Calibri"/>
              </a:rPr>
              <a:t>Nicola</a:t>
            </a:r>
            <a:r>
              <a:rPr dirty="0" sz="1100" spc="4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 spc="-10" b="1">
                <a:solidFill>
                  <a:srgbClr val="282828"/>
                </a:solidFill>
                <a:latin typeface="Calibri"/>
                <a:cs typeface="Calibri"/>
              </a:rPr>
              <a:t>Harrington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3761104" y="2277109"/>
            <a:ext cx="153924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DPP</a:t>
            </a:r>
            <a:r>
              <a:rPr dirty="0" sz="9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besvarades</a:t>
            </a:r>
            <a:r>
              <a:rPr dirty="0" sz="9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den</a:t>
            </a:r>
            <a:r>
              <a:rPr dirty="0" sz="9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82828"/>
                </a:solidFill>
                <a:latin typeface="Calibri"/>
                <a:cs typeface="Calibri"/>
              </a:rPr>
              <a:t>12/04/2019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3761104" y="3134994"/>
            <a:ext cx="764540" cy="1943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b="1">
                <a:solidFill>
                  <a:srgbClr val="282828"/>
                </a:solidFill>
                <a:latin typeface="Calibri"/>
                <a:cs typeface="Calibri"/>
              </a:rPr>
              <a:t>Nigel</a:t>
            </a:r>
            <a:r>
              <a:rPr dirty="0" sz="1100" spc="5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 spc="-10" b="1">
                <a:solidFill>
                  <a:srgbClr val="282828"/>
                </a:solidFill>
                <a:latin typeface="Calibri"/>
                <a:cs typeface="Calibri"/>
              </a:rPr>
              <a:t>Belbin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3761104" y="3335654"/>
            <a:ext cx="153924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DPP</a:t>
            </a:r>
            <a:r>
              <a:rPr dirty="0" sz="9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besvarades</a:t>
            </a:r>
            <a:r>
              <a:rPr dirty="0" sz="9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den</a:t>
            </a:r>
            <a:r>
              <a:rPr dirty="0" sz="9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82828"/>
                </a:solidFill>
                <a:latin typeface="Calibri"/>
                <a:cs typeface="Calibri"/>
              </a:rPr>
              <a:t>09/04/2019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3761104" y="4153934"/>
            <a:ext cx="1539240" cy="403225"/>
          </a:xfrm>
          <a:prstGeom prst="rect">
            <a:avLst/>
          </a:prstGeom>
        </p:spPr>
        <p:txBody>
          <a:bodyPr wrap="square" lIns="0" tIns="527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15"/>
              </a:spcBef>
            </a:pPr>
            <a:r>
              <a:rPr dirty="0" sz="1100" spc="10" b="1">
                <a:solidFill>
                  <a:srgbClr val="282828"/>
                </a:solidFill>
                <a:latin typeface="Calibri"/>
                <a:cs typeface="Calibri"/>
              </a:rPr>
              <a:t>Stephen</a:t>
            </a:r>
            <a:r>
              <a:rPr dirty="0" sz="1100" spc="10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 spc="-20" b="1">
                <a:solidFill>
                  <a:srgbClr val="282828"/>
                </a:solidFill>
                <a:latin typeface="Calibri"/>
                <a:cs typeface="Calibri"/>
              </a:rPr>
              <a:t>Dagg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DPP</a:t>
            </a:r>
            <a:r>
              <a:rPr dirty="0" sz="9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besvarades</a:t>
            </a:r>
            <a:r>
              <a:rPr dirty="0" sz="9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den</a:t>
            </a:r>
            <a:r>
              <a:rPr dirty="0" sz="9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82828"/>
                </a:solidFill>
                <a:latin typeface="Calibri"/>
                <a:cs typeface="Calibri"/>
              </a:rPr>
              <a:t>08/04/2019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3761104" y="5212479"/>
            <a:ext cx="1539240" cy="403225"/>
          </a:xfrm>
          <a:prstGeom prst="rect">
            <a:avLst/>
          </a:prstGeom>
        </p:spPr>
        <p:txBody>
          <a:bodyPr wrap="square" lIns="0" tIns="527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15"/>
              </a:spcBef>
            </a:pPr>
            <a:r>
              <a:rPr dirty="0" sz="1100" spc="10" b="1">
                <a:solidFill>
                  <a:srgbClr val="282828"/>
                </a:solidFill>
                <a:latin typeface="Calibri"/>
                <a:cs typeface="Calibri"/>
              </a:rPr>
              <a:t>Stuart</a:t>
            </a:r>
            <a:r>
              <a:rPr dirty="0" sz="1100" spc="9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 spc="-10" b="1">
                <a:solidFill>
                  <a:srgbClr val="282828"/>
                </a:solidFill>
                <a:latin typeface="Calibri"/>
                <a:cs typeface="Calibri"/>
              </a:rPr>
              <a:t>Kelly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DPP</a:t>
            </a:r>
            <a:r>
              <a:rPr dirty="0" sz="9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besvarades</a:t>
            </a:r>
            <a:r>
              <a:rPr dirty="0" sz="9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den</a:t>
            </a:r>
            <a:r>
              <a:rPr dirty="0" sz="9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82828"/>
                </a:solidFill>
                <a:latin typeface="Calibri"/>
                <a:cs typeface="Calibri"/>
              </a:rPr>
              <a:t>09/04/2019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10010775" y="7165975"/>
            <a:ext cx="23431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0">
                <a:solidFill>
                  <a:srgbClr val="282828"/>
                </a:solidFill>
                <a:latin typeface="Calibri"/>
                <a:cs typeface="Calibri"/>
              </a:rPr>
              <a:t>4/12</a:t>
            </a:r>
            <a:endParaRPr sz="900">
              <a:latin typeface="Calibri"/>
              <a:cs typeface="Calibri"/>
            </a:endParaRPr>
          </a:p>
        </p:txBody>
      </p:sp>
      <p:pic>
        <p:nvPicPr>
          <p:cNvPr id="32" name="object 32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09600" y="7175500"/>
            <a:ext cx="585469" cy="125729"/>
          </a:xfrm>
          <a:prstGeom prst="rect">
            <a:avLst/>
          </a:prstGeom>
        </p:spPr>
      </p:pic>
      <p:sp>
        <p:nvSpPr>
          <p:cNvPr id="33" name="object 33" descr=""/>
          <p:cNvSpPr txBox="1"/>
          <p:nvPr/>
        </p:nvSpPr>
        <p:spPr>
          <a:xfrm>
            <a:off x="478155" y="6665469"/>
            <a:ext cx="979169" cy="663575"/>
          </a:xfrm>
          <a:prstGeom prst="rect">
            <a:avLst/>
          </a:prstGeom>
        </p:spPr>
        <p:txBody>
          <a:bodyPr wrap="square" lIns="0" tIns="55880" rIns="0" bIns="0" rtlCol="0" vert="horz">
            <a:spAutoFit/>
          </a:bodyPr>
          <a:lstStyle/>
          <a:p>
            <a:pPr algn="ctr" marL="7620">
              <a:lnSpc>
                <a:spcPct val="100000"/>
              </a:lnSpc>
              <a:spcBef>
                <a:spcPts val="440"/>
              </a:spcBef>
            </a:pPr>
            <a:r>
              <a:rPr dirty="0" sz="900" spc="-25" b="1">
                <a:solidFill>
                  <a:srgbClr val="FFFFFF"/>
                </a:solidFill>
                <a:latin typeface="Calibri"/>
                <a:cs typeface="Calibri"/>
              </a:rPr>
              <a:t>RI</a:t>
            </a:r>
            <a:endParaRPr sz="900">
              <a:latin typeface="Calibri"/>
              <a:cs typeface="Calibri"/>
            </a:endParaRPr>
          </a:p>
          <a:p>
            <a:pPr algn="ctr" marR="1905">
              <a:lnSpc>
                <a:spcPct val="100000"/>
              </a:lnSpc>
              <a:spcBef>
                <a:spcPts val="310"/>
              </a:spcBef>
            </a:pPr>
            <a:r>
              <a:rPr dirty="0" sz="800">
                <a:solidFill>
                  <a:srgbClr val="9F316D"/>
                </a:solidFill>
                <a:latin typeface="Calibri"/>
                <a:cs typeface="Calibri"/>
              </a:rPr>
              <a:t>Resource</a:t>
            </a:r>
            <a:r>
              <a:rPr dirty="0" sz="800" spc="-15">
                <a:solidFill>
                  <a:srgbClr val="9F316D"/>
                </a:solidFill>
                <a:latin typeface="Times New Roman"/>
                <a:cs typeface="Times New Roman"/>
              </a:rPr>
              <a:t> </a:t>
            </a:r>
            <a:r>
              <a:rPr dirty="0" sz="800" spc="-10">
                <a:solidFill>
                  <a:srgbClr val="9F316D"/>
                </a:solidFill>
                <a:latin typeface="Calibri"/>
                <a:cs typeface="Calibri"/>
              </a:rPr>
              <a:t>Investigator</a:t>
            </a:r>
            <a:endParaRPr sz="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tabLst>
                <a:tab pos="727710" algn="l"/>
              </a:tabLst>
            </a:pPr>
            <a:r>
              <a:rPr dirty="0" sz="900" spc="-50">
                <a:solidFill>
                  <a:srgbClr val="282828"/>
                </a:solidFill>
                <a:latin typeface="Calibri"/>
                <a:cs typeface="Calibri"/>
              </a:rPr>
              <a:t>©</a:t>
            </a:r>
            <a:r>
              <a:rPr dirty="0" sz="900">
                <a:solidFill>
                  <a:srgbClr val="282828"/>
                </a:solidFill>
                <a:latin typeface="Times New Roman"/>
                <a:cs typeface="Times New Roman"/>
              </a:rPr>
              <a:t>	</a:t>
            </a:r>
            <a:r>
              <a:rPr dirty="0" sz="900" spc="-20">
                <a:solidFill>
                  <a:srgbClr val="282828"/>
                </a:solidFill>
                <a:latin typeface="Calibri"/>
                <a:cs typeface="Calibri"/>
              </a:rPr>
              <a:t>2023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1774825" y="6665469"/>
            <a:ext cx="557530" cy="367665"/>
          </a:xfrm>
          <a:prstGeom prst="rect">
            <a:avLst/>
          </a:prstGeom>
        </p:spPr>
        <p:txBody>
          <a:bodyPr wrap="square" lIns="0" tIns="5588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40"/>
              </a:spcBef>
            </a:pPr>
            <a:r>
              <a:rPr dirty="0" sz="900" spc="-25" b="1">
                <a:solidFill>
                  <a:srgbClr val="FFFFFF"/>
                </a:solidFill>
                <a:latin typeface="Calibri"/>
                <a:cs typeface="Calibri"/>
              </a:rPr>
              <a:t>TW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10"/>
              </a:spcBef>
            </a:pPr>
            <a:r>
              <a:rPr dirty="0" sz="800" spc="-10">
                <a:solidFill>
                  <a:srgbClr val="9BB837"/>
                </a:solidFill>
                <a:latin typeface="Calibri"/>
                <a:cs typeface="Calibri"/>
              </a:rPr>
              <a:t>Teamworker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2869564" y="6665469"/>
            <a:ext cx="538480" cy="367665"/>
          </a:xfrm>
          <a:prstGeom prst="rect">
            <a:avLst/>
          </a:prstGeom>
        </p:spPr>
        <p:txBody>
          <a:bodyPr wrap="square" lIns="0" tIns="5588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40"/>
              </a:spcBef>
            </a:pPr>
            <a:r>
              <a:rPr dirty="0" sz="900" spc="-25" b="1">
                <a:solidFill>
                  <a:srgbClr val="FFFFFF"/>
                </a:solidFill>
                <a:latin typeface="Calibri"/>
                <a:cs typeface="Calibri"/>
              </a:rPr>
              <a:t>CO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10"/>
              </a:spcBef>
            </a:pPr>
            <a:r>
              <a:rPr dirty="0" sz="800" spc="-10">
                <a:solidFill>
                  <a:srgbClr val="4A95D2"/>
                </a:solidFill>
                <a:latin typeface="Calibri"/>
                <a:cs typeface="Calibri"/>
              </a:rPr>
              <a:t>Coordinator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6" name="object 36" descr=""/>
          <p:cNvSpPr txBox="1"/>
          <p:nvPr/>
        </p:nvSpPr>
        <p:spPr>
          <a:xfrm>
            <a:off x="4958715" y="6665469"/>
            <a:ext cx="784225" cy="367665"/>
          </a:xfrm>
          <a:prstGeom prst="rect">
            <a:avLst/>
          </a:prstGeom>
        </p:spPr>
        <p:txBody>
          <a:bodyPr wrap="square" lIns="0" tIns="55880" rIns="0" bIns="0" rtlCol="0" vert="horz">
            <a:spAutoFit/>
          </a:bodyPr>
          <a:lstStyle/>
          <a:p>
            <a:pPr algn="ctr" marR="11430">
              <a:lnSpc>
                <a:spcPct val="100000"/>
              </a:lnSpc>
              <a:spcBef>
                <a:spcPts val="440"/>
              </a:spcBef>
            </a:pPr>
            <a:r>
              <a:rPr dirty="0" sz="900" spc="-25" b="1">
                <a:solidFill>
                  <a:srgbClr val="FFFFFF"/>
                </a:solidFill>
                <a:latin typeface="Calibri"/>
                <a:cs typeface="Calibri"/>
              </a:rPr>
              <a:t>ME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10"/>
              </a:spcBef>
            </a:pPr>
            <a:r>
              <a:rPr dirty="0" sz="800" spc="-10">
                <a:solidFill>
                  <a:srgbClr val="A49B95"/>
                </a:solidFill>
                <a:latin typeface="Calibri"/>
                <a:cs typeface="Calibri"/>
              </a:rPr>
              <a:t>Monitor</a:t>
            </a:r>
            <a:r>
              <a:rPr dirty="0" sz="800" spc="-50">
                <a:solidFill>
                  <a:srgbClr val="A49B95"/>
                </a:solidFill>
                <a:latin typeface="Times New Roman"/>
                <a:cs typeface="Times New Roman"/>
              </a:rPr>
              <a:t> </a:t>
            </a:r>
            <a:r>
              <a:rPr dirty="0" sz="800" spc="-10">
                <a:solidFill>
                  <a:srgbClr val="A49B95"/>
                </a:solidFill>
                <a:latin typeface="Calibri"/>
                <a:cs typeface="Calibri"/>
              </a:rPr>
              <a:t>Evaluator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7" name="object 37" descr=""/>
          <p:cNvSpPr txBox="1"/>
          <p:nvPr/>
        </p:nvSpPr>
        <p:spPr>
          <a:xfrm>
            <a:off x="6223634" y="6665469"/>
            <a:ext cx="436880" cy="367665"/>
          </a:xfrm>
          <a:prstGeom prst="rect">
            <a:avLst/>
          </a:prstGeom>
        </p:spPr>
        <p:txBody>
          <a:bodyPr wrap="square" lIns="0" tIns="55880" rIns="0" bIns="0" rtlCol="0" vert="horz">
            <a:spAutoFit/>
          </a:bodyPr>
          <a:lstStyle/>
          <a:p>
            <a:pPr algn="ctr" marL="32384">
              <a:lnSpc>
                <a:spcPct val="100000"/>
              </a:lnSpc>
              <a:spcBef>
                <a:spcPts val="440"/>
              </a:spcBef>
            </a:pPr>
            <a:r>
              <a:rPr dirty="0" sz="900" spc="40" b="1">
                <a:solidFill>
                  <a:srgbClr val="FFFFFF"/>
                </a:solidFill>
                <a:latin typeface="Calibri"/>
                <a:cs typeface="Calibri"/>
              </a:rPr>
              <a:t>SP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10"/>
              </a:spcBef>
            </a:pPr>
            <a:r>
              <a:rPr dirty="0" sz="800" spc="-10">
                <a:solidFill>
                  <a:srgbClr val="B4AA69"/>
                </a:solidFill>
                <a:latin typeface="Calibri"/>
                <a:cs typeface="Calibri"/>
              </a:rPr>
              <a:t>Specialist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8" name="object 38" descr=""/>
          <p:cNvSpPr txBox="1"/>
          <p:nvPr/>
        </p:nvSpPr>
        <p:spPr>
          <a:xfrm>
            <a:off x="7382509" y="6665469"/>
            <a:ext cx="328930" cy="367665"/>
          </a:xfrm>
          <a:prstGeom prst="rect">
            <a:avLst/>
          </a:prstGeom>
        </p:spPr>
        <p:txBody>
          <a:bodyPr wrap="square" lIns="0" tIns="55880" rIns="0" bIns="0" rtlCol="0" vert="horz">
            <a:spAutoFit/>
          </a:bodyPr>
          <a:lstStyle/>
          <a:p>
            <a:pPr algn="ctr" marR="10795">
              <a:lnSpc>
                <a:spcPct val="100000"/>
              </a:lnSpc>
              <a:spcBef>
                <a:spcPts val="440"/>
              </a:spcBef>
            </a:pPr>
            <a:r>
              <a:rPr dirty="0" sz="900" spc="30" b="1">
                <a:solidFill>
                  <a:srgbClr val="FFFFFF"/>
                </a:solidFill>
                <a:latin typeface="Calibri"/>
                <a:cs typeface="Calibri"/>
              </a:rPr>
              <a:t>SH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10"/>
              </a:spcBef>
            </a:pPr>
            <a:r>
              <a:rPr dirty="0" sz="800" spc="-10">
                <a:solidFill>
                  <a:srgbClr val="B42C22"/>
                </a:solidFill>
                <a:latin typeface="Calibri"/>
                <a:cs typeface="Calibri"/>
              </a:rPr>
              <a:t>Shaper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9" name="object 39" descr=""/>
          <p:cNvSpPr txBox="1"/>
          <p:nvPr/>
        </p:nvSpPr>
        <p:spPr>
          <a:xfrm>
            <a:off x="4105909" y="6665469"/>
            <a:ext cx="252729" cy="367665"/>
          </a:xfrm>
          <a:prstGeom prst="rect">
            <a:avLst/>
          </a:prstGeom>
        </p:spPr>
        <p:txBody>
          <a:bodyPr wrap="square" lIns="0" tIns="55880" rIns="0" bIns="0" rtlCol="0" vert="horz">
            <a:spAutoFit/>
          </a:bodyPr>
          <a:lstStyle/>
          <a:p>
            <a:pPr algn="ctr" marL="32384">
              <a:lnSpc>
                <a:spcPct val="100000"/>
              </a:lnSpc>
              <a:spcBef>
                <a:spcPts val="440"/>
              </a:spcBef>
            </a:pPr>
            <a:r>
              <a:rPr dirty="0" sz="900" spc="45" b="1">
                <a:solidFill>
                  <a:srgbClr val="FFFFFF"/>
                </a:solidFill>
                <a:latin typeface="Calibri"/>
                <a:cs typeface="Calibri"/>
              </a:rPr>
              <a:t>PL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10"/>
              </a:spcBef>
            </a:pPr>
            <a:r>
              <a:rPr dirty="0" sz="800" spc="-10">
                <a:solidFill>
                  <a:srgbClr val="F9D237"/>
                </a:solidFill>
                <a:latin typeface="Calibri"/>
                <a:cs typeface="Calibri"/>
              </a:rPr>
              <a:t>Plant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0" name="object 40" descr=""/>
          <p:cNvSpPr txBox="1"/>
          <p:nvPr/>
        </p:nvSpPr>
        <p:spPr>
          <a:xfrm>
            <a:off x="8344534" y="6656054"/>
            <a:ext cx="582930" cy="377190"/>
          </a:xfrm>
          <a:prstGeom prst="rect">
            <a:avLst/>
          </a:prstGeom>
        </p:spPr>
        <p:txBody>
          <a:bodyPr wrap="square" lIns="0" tIns="6096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80"/>
              </a:spcBef>
            </a:pPr>
            <a:r>
              <a:rPr dirty="0" sz="900" spc="-25" b="1">
                <a:solidFill>
                  <a:srgbClr val="FFFFFF"/>
                </a:solidFill>
                <a:latin typeface="Calibri"/>
                <a:cs typeface="Calibri"/>
              </a:rPr>
              <a:t>IMP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45"/>
              </a:spcBef>
            </a:pPr>
            <a:r>
              <a:rPr dirty="0" sz="800" spc="-10">
                <a:solidFill>
                  <a:srgbClr val="00699F"/>
                </a:solidFill>
                <a:latin typeface="Calibri"/>
                <a:cs typeface="Calibri"/>
              </a:rPr>
              <a:t>Implementer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1" name="object 41" descr=""/>
          <p:cNvSpPr txBox="1"/>
          <p:nvPr/>
        </p:nvSpPr>
        <p:spPr>
          <a:xfrm>
            <a:off x="9316084" y="6665469"/>
            <a:ext cx="831215" cy="367665"/>
          </a:xfrm>
          <a:prstGeom prst="rect">
            <a:avLst/>
          </a:prstGeom>
        </p:spPr>
        <p:txBody>
          <a:bodyPr wrap="square" lIns="0" tIns="55880" rIns="0" bIns="0" rtlCol="0" vert="horz">
            <a:spAutoFit/>
          </a:bodyPr>
          <a:lstStyle/>
          <a:p>
            <a:pPr algn="ctr" marR="22860">
              <a:lnSpc>
                <a:spcPct val="100000"/>
              </a:lnSpc>
              <a:spcBef>
                <a:spcPts val="440"/>
              </a:spcBef>
            </a:pPr>
            <a:r>
              <a:rPr dirty="0" sz="900" spc="25" b="1">
                <a:solidFill>
                  <a:srgbClr val="FFFFFF"/>
                </a:solidFill>
                <a:latin typeface="Calibri"/>
                <a:cs typeface="Calibri"/>
              </a:rPr>
              <a:t>CF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10"/>
              </a:spcBef>
            </a:pPr>
            <a:r>
              <a:rPr dirty="0" sz="800">
                <a:solidFill>
                  <a:srgbClr val="864A31"/>
                </a:solidFill>
                <a:latin typeface="Calibri"/>
                <a:cs typeface="Calibri"/>
              </a:rPr>
              <a:t>Completer</a:t>
            </a:r>
            <a:r>
              <a:rPr dirty="0" sz="800" spc="20">
                <a:solidFill>
                  <a:srgbClr val="864A31"/>
                </a:solidFill>
                <a:latin typeface="Times New Roman"/>
                <a:cs typeface="Times New Roman"/>
              </a:rPr>
              <a:t> </a:t>
            </a:r>
            <a:r>
              <a:rPr dirty="0" sz="800" spc="-10">
                <a:solidFill>
                  <a:srgbClr val="864A31"/>
                </a:solidFill>
                <a:latin typeface="Calibri"/>
                <a:cs typeface="Calibri"/>
              </a:rPr>
              <a:t>Finisher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2" name="object 42" descr=""/>
          <p:cNvSpPr txBox="1"/>
          <p:nvPr/>
        </p:nvSpPr>
        <p:spPr>
          <a:xfrm>
            <a:off x="1663700" y="7161530"/>
            <a:ext cx="105727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Utskriven:</a:t>
            </a:r>
            <a:r>
              <a:rPr dirty="0" sz="900" spc="-3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82828"/>
                </a:solidFill>
                <a:latin typeface="Calibri"/>
                <a:cs typeface="Calibri"/>
              </a:rPr>
              <a:t>14/06/2023</a:t>
            </a:r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Team</a:t>
            </a:r>
            <a:r>
              <a:rPr dirty="0" spc="-5" b="0">
                <a:latin typeface="Times New Roman"/>
                <a:cs typeface="Times New Roman"/>
              </a:rPr>
              <a:t> </a:t>
            </a:r>
            <a:r>
              <a:rPr dirty="0" spc="55"/>
              <a:t>Belbin</a:t>
            </a:r>
          </a:p>
        </p:txBody>
      </p:sp>
      <p:pic>
        <p:nvPicPr>
          <p:cNvPr id="3" name="object 3" descr="">
            <a:hlinkClick r:id="rId2"/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7200" y="528955"/>
            <a:ext cx="1463675" cy="314325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7487919" y="561340"/>
            <a:ext cx="2729865" cy="2228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>
                <a:solidFill>
                  <a:srgbClr val="00843C"/>
                </a:solidFill>
                <a:latin typeface="Calibri"/>
                <a:cs typeface="Calibri"/>
              </a:rPr>
              <a:t>Översikt</a:t>
            </a:r>
            <a:r>
              <a:rPr dirty="0" sz="1300" spc="45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300">
                <a:solidFill>
                  <a:srgbClr val="00843C"/>
                </a:solidFill>
                <a:latin typeface="Calibri"/>
                <a:cs typeface="Calibri"/>
              </a:rPr>
              <a:t>sammansättning</a:t>
            </a:r>
            <a:r>
              <a:rPr dirty="0" sz="1300" spc="35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300">
                <a:solidFill>
                  <a:srgbClr val="00843C"/>
                </a:solidFill>
                <a:latin typeface="Calibri"/>
                <a:cs typeface="Calibri"/>
              </a:rPr>
              <a:t>av</a:t>
            </a:r>
            <a:r>
              <a:rPr dirty="0" sz="1300" spc="35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300" spc="-10">
                <a:solidFill>
                  <a:srgbClr val="00843C"/>
                </a:solidFill>
                <a:latin typeface="Calibri"/>
                <a:cs typeface="Calibri"/>
              </a:rPr>
              <a:t>teamroller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3708400" y="1925954"/>
            <a:ext cx="6492875" cy="0"/>
          </a:xfrm>
          <a:custGeom>
            <a:avLst/>
            <a:gdLst/>
            <a:ahLst/>
            <a:cxnLst/>
            <a:rect l="l" t="t" r="r" b="b"/>
            <a:pathLst>
              <a:path w="6492875" h="0">
                <a:moveTo>
                  <a:pt x="0" y="0"/>
                </a:moveTo>
                <a:lnTo>
                  <a:pt x="6492875" y="0"/>
                </a:lnTo>
              </a:path>
            </a:pathLst>
          </a:custGeom>
          <a:ln w="3175">
            <a:solidFill>
              <a:srgbClr val="28282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3697604" y="2272029"/>
            <a:ext cx="6513195" cy="0"/>
          </a:xfrm>
          <a:custGeom>
            <a:avLst/>
            <a:gdLst/>
            <a:ahLst/>
            <a:cxnLst/>
            <a:rect l="l" t="t" r="r" b="b"/>
            <a:pathLst>
              <a:path w="6513195" h="0">
                <a:moveTo>
                  <a:pt x="0" y="0"/>
                </a:moveTo>
                <a:lnTo>
                  <a:pt x="6513195" y="0"/>
                </a:lnTo>
              </a:path>
            </a:pathLst>
          </a:custGeom>
          <a:ln w="3175">
            <a:solidFill>
              <a:srgbClr val="282828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7" name="object 7" descr=""/>
          <p:cNvGraphicFramePr>
            <a:graphicFrameLocks noGrp="1"/>
          </p:cNvGraphicFramePr>
          <p:nvPr/>
        </p:nvGraphicFramePr>
        <p:xfrm>
          <a:off x="3697604" y="2453004"/>
          <a:ext cx="6589395" cy="5403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06625"/>
                <a:gridCol w="460375"/>
                <a:gridCol w="455294"/>
                <a:gridCol w="459105"/>
                <a:gridCol w="457200"/>
                <a:gridCol w="457200"/>
                <a:gridCol w="457200"/>
                <a:gridCol w="457200"/>
                <a:gridCol w="457200"/>
                <a:gridCol w="645795"/>
              </a:tblGrid>
              <a:tr h="180340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-1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Självskattning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AAAAA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40" b="1">
                          <a:solidFill>
                            <a:srgbClr val="B4AA69"/>
                          </a:solidFill>
                          <a:latin typeface="Calibri"/>
                          <a:cs typeface="Calibri"/>
                        </a:rPr>
                        <a:t>SP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AAAAA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25" b="1">
                          <a:solidFill>
                            <a:srgbClr val="864A31"/>
                          </a:solidFill>
                          <a:latin typeface="Calibri"/>
                          <a:cs typeface="Calibri"/>
                        </a:rPr>
                        <a:t>CF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AAAAA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-25" b="1">
                          <a:solidFill>
                            <a:srgbClr val="00699F"/>
                          </a:solidFill>
                          <a:latin typeface="Calibri"/>
                          <a:cs typeface="Calibri"/>
                        </a:rPr>
                        <a:t>IMP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AAAAA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45" b="1">
                          <a:solidFill>
                            <a:srgbClr val="F9D237"/>
                          </a:solidFill>
                          <a:latin typeface="Calibri"/>
                          <a:cs typeface="Calibri"/>
                        </a:rPr>
                        <a:t>PL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AAAAA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-25" b="1">
                          <a:solidFill>
                            <a:srgbClr val="A49B95"/>
                          </a:solidFill>
                          <a:latin typeface="Calibri"/>
                          <a:cs typeface="Calibri"/>
                        </a:rPr>
                        <a:t>ME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AAAAA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30" b="1">
                          <a:solidFill>
                            <a:srgbClr val="B42C22"/>
                          </a:solidFill>
                          <a:latin typeface="Calibri"/>
                          <a:cs typeface="Calibri"/>
                        </a:rPr>
                        <a:t>SH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AAAAA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-25" b="1">
                          <a:solidFill>
                            <a:srgbClr val="9BB837"/>
                          </a:solidFill>
                          <a:latin typeface="Calibri"/>
                          <a:cs typeface="Calibri"/>
                        </a:rPr>
                        <a:t>TW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AAAAA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-25" b="1">
                          <a:solidFill>
                            <a:srgbClr val="4A95D2"/>
                          </a:solidFill>
                          <a:latin typeface="Calibri"/>
                          <a:cs typeface="Calibri"/>
                        </a:rPr>
                        <a:t>CO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AAAAA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282828"/>
                      </a:solidFill>
                      <a:prstDash val="solid"/>
                    </a:lnL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AAAAAA"/>
                      </a:solidFill>
                      <a:prstDash val="soli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Observationer</a:t>
                      </a:r>
                      <a:r>
                        <a:rPr dirty="0" sz="900" spc="-5">
                          <a:solidFill>
                            <a:srgbClr val="282828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25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(7)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AAAAAA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-25" b="1">
                          <a:solidFill>
                            <a:srgbClr val="00699F"/>
                          </a:solidFill>
                          <a:latin typeface="Calibri"/>
                          <a:cs typeface="Calibri"/>
                        </a:rPr>
                        <a:t>IMP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AAAAAA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25" b="1">
                          <a:solidFill>
                            <a:srgbClr val="864A31"/>
                          </a:solidFill>
                          <a:latin typeface="Calibri"/>
                          <a:cs typeface="Calibri"/>
                        </a:rPr>
                        <a:t>CF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AAAAAA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40" b="1">
                          <a:solidFill>
                            <a:srgbClr val="B4AA69"/>
                          </a:solidFill>
                          <a:latin typeface="Calibri"/>
                          <a:cs typeface="Calibri"/>
                        </a:rPr>
                        <a:t>SP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AAAAAA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-25" b="1">
                          <a:solidFill>
                            <a:srgbClr val="A49B95"/>
                          </a:solidFill>
                          <a:latin typeface="Calibri"/>
                          <a:cs typeface="Calibri"/>
                        </a:rPr>
                        <a:t>ME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AAAAAA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-25" b="1">
                          <a:solidFill>
                            <a:srgbClr val="9BB837"/>
                          </a:solidFill>
                          <a:latin typeface="Calibri"/>
                          <a:cs typeface="Calibri"/>
                        </a:rPr>
                        <a:t>TW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AAAAAA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45" b="1">
                          <a:solidFill>
                            <a:srgbClr val="F9D237"/>
                          </a:solidFill>
                          <a:latin typeface="Calibri"/>
                          <a:cs typeface="Calibri"/>
                        </a:rPr>
                        <a:t>PL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AAAAAA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-25" b="1">
                          <a:solidFill>
                            <a:srgbClr val="4A95D2"/>
                          </a:solidFill>
                          <a:latin typeface="Calibri"/>
                          <a:cs typeface="Calibri"/>
                        </a:rPr>
                        <a:t>CO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AAAAAA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78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30" b="1">
                          <a:solidFill>
                            <a:srgbClr val="B42C22"/>
                          </a:solidFill>
                          <a:latin typeface="Calibri"/>
                          <a:cs typeface="Calibri"/>
                        </a:rPr>
                        <a:t>SH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AAAAAA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589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-25" b="1">
                          <a:solidFill>
                            <a:srgbClr val="9F316D"/>
                          </a:solidFill>
                          <a:latin typeface="Calibri"/>
                          <a:cs typeface="Calibri"/>
                        </a:rPr>
                        <a:t>RI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3175">
                      <a:solidFill>
                        <a:srgbClr val="282828"/>
                      </a:solidFill>
                      <a:prstDash val="solid"/>
                    </a:lnL>
                    <a:lnT w="3175">
                      <a:solidFill>
                        <a:srgbClr val="AAAAAA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</a:tr>
              <a:tr h="179070">
                <a:tc>
                  <a:txBody>
                    <a:bodyPr/>
                    <a:lstStyle/>
                    <a:p>
                      <a:pPr marL="75565">
                        <a:lnSpc>
                          <a:spcPts val="1310"/>
                        </a:lnSpc>
                      </a:pPr>
                      <a:r>
                        <a:rPr dirty="0" sz="1100" spc="-10" b="1">
                          <a:solidFill>
                            <a:srgbClr val="282828"/>
                          </a:solidFill>
                          <a:latin typeface="Calibri"/>
                          <a:cs typeface="Calibri"/>
                        </a:rPr>
                        <a:t>Sammanlagd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310"/>
                        </a:lnSpc>
                      </a:pPr>
                      <a:r>
                        <a:rPr dirty="0" sz="1100" spc="-25" b="1">
                          <a:solidFill>
                            <a:srgbClr val="00699F"/>
                          </a:solidFill>
                          <a:latin typeface="Calibri"/>
                          <a:cs typeface="Calibri"/>
                        </a:rPr>
                        <a:t>IMP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310"/>
                        </a:lnSpc>
                      </a:pPr>
                      <a:r>
                        <a:rPr dirty="0" sz="1100" spc="40" b="1">
                          <a:solidFill>
                            <a:srgbClr val="864A31"/>
                          </a:solidFill>
                          <a:latin typeface="Calibri"/>
                          <a:cs typeface="Calibri"/>
                        </a:rPr>
                        <a:t>CF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310"/>
                        </a:lnSpc>
                      </a:pPr>
                      <a:r>
                        <a:rPr dirty="0" sz="1100" spc="50" b="1">
                          <a:solidFill>
                            <a:srgbClr val="B4AA69"/>
                          </a:solidFill>
                          <a:latin typeface="Calibri"/>
                          <a:cs typeface="Calibri"/>
                        </a:rPr>
                        <a:t>SP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8415">
                        <a:lnSpc>
                          <a:spcPts val="1310"/>
                        </a:lnSpc>
                      </a:pPr>
                      <a:r>
                        <a:rPr dirty="0" sz="1100" spc="-25" b="1">
                          <a:solidFill>
                            <a:srgbClr val="A49B95"/>
                          </a:solidFill>
                          <a:latin typeface="Calibri"/>
                          <a:cs typeface="Calibri"/>
                        </a:rPr>
                        <a:t>ME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ts val="1310"/>
                        </a:lnSpc>
                      </a:pPr>
                      <a:r>
                        <a:rPr dirty="0" sz="1100" spc="60" b="1">
                          <a:solidFill>
                            <a:srgbClr val="F9D237"/>
                          </a:solidFill>
                          <a:latin typeface="Calibri"/>
                          <a:cs typeface="Calibri"/>
                        </a:rPr>
                        <a:t>PL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</a:pPr>
                      <a:r>
                        <a:rPr dirty="0" sz="1100" spc="-25" b="1">
                          <a:solidFill>
                            <a:srgbClr val="9BB837"/>
                          </a:solidFill>
                          <a:latin typeface="Calibri"/>
                          <a:cs typeface="Calibri"/>
                        </a:rPr>
                        <a:t>TW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</a:pPr>
                      <a:r>
                        <a:rPr dirty="0" sz="1100" spc="40" b="1">
                          <a:solidFill>
                            <a:srgbClr val="B42C22"/>
                          </a:solidFill>
                          <a:latin typeface="Calibri"/>
                          <a:cs typeface="Calibri"/>
                        </a:rPr>
                        <a:t>SH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7780">
                        <a:lnSpc>
                          <a:spcPts val="1310"/>
                        </a:lnSpc>
                      </a:pPr>
                      <a:r>
                        <a:rPr dirty="0" sz="1100" spc="-25" b="1">
                          <a:solidFill>
                            <a:srgbClr val="4A95D2"/>
                          </a:solidFill>
                          <a:latin typeface="Calibri"/>
                          <a:cs typeface="Calibri"/>
                        </a:rPr>
                        <a:t>CO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3175">
                      <a:solidFill>
                        <a:srgbClr val="282828"/>
                      </a:solidFill>
                      <a:prstDash val="solid"/>
                    </a:lnL>
                    <a:lnR w="3175">
                      <a:solidFill>
                        <a:srgbClr val="282828"/>
                      </a:solidFill>
                      <a:prstDash val="solid"/>
                    </a:lnR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3830">
                        <a:lnSpc>
                          <a:spcPts val="1310"/>
                        </a:lnSpc>
                      </a:pPr>
                      <a:r>
                        <a:rPr dirty="0" sz="1100" spc="-25" b="1">
                          <a:solidFill>
                            <a:srgbClr val="9F316D"/>
                          </a:solidFill>
                          <a:latin typeface="Calibri"/>
                          <a:cs typeface="Calibri"/>
                        </a:rPr>
                        <a:t>RI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3175">
                      <a:solidFill>
                        <a:srgbClr val="282828"/>
                      </a:solidFill>
                      <a:prstDash val="solid"/>
                    </a:lnL>
                    <a:lnT w="3175">
                      <a:solidFill>
                        <a:srgbClr val="282828"/>
                      </a:solidFill>
                      <a:prstDash val="solid"/>
                    </a:lnT>
                    <a:lnB w="3175">
                      <a:solidFill>
                        <a:srgbClr val="282828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8" name="object 8" descr=""/>
          <p:cNvSpPr txBox="1"/>
          <p:nvPr/>
        </p:nvSpPr>
        <p:spPr>
          <a:xfrm>
            <a:off x="444500" y="1090294"/>
            <a:ext cx="5998210" cy="3314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55" b="1">
                <a:solidFill>
                  <a:srgbClr val="00843C"/>
                </a:solidFill>
                <a:latin typeface="Calibri"/>
                <a:cs typeface="Calibri"/>
              </a:rPr>
              <a:t>Baseras</a:t>
            </a:r>
            <a:r>
              <a:rPr dirty="0" sz="2000" spc="-2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2000" spc="55" b="1">
                <a:solidFill>
                  <a:srgbClr val="00843C"/>
                </a:solidFill>
                <a:latin typeface="Calibri"/>
                <a:cs typeface="Calibri"/>
              </a:rPr>
              <a:t>på</a:t>
            </a:r>
            <a:r>
              <a:rPr dirty="0" sz="2000" spc="-1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2000" spc="20">
                <a:solidFill>
                  <a:srgbClr val="00843C"/>
                </a:solidFill>
                <a:latin typeface="Calibri"/>
                <a:cs typeface="Calibri"/>
              </a:rPr>
              <a:t>Självskattning</a:t>
            </a:r>
            <a:r>
              <a:rPr dirty="0" sz="2000" spc="-15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2000" spc="20">
                <a:solidFill>
                  <a:srgbClr val="00843C"/>
                </a:solidFill>
                <a:latin typeface="Calibri"/>
                <a:cs typeface="Calibri"/>
              </a:rPr>
              <a:t>och</a:t>
            </a:r>
            <a:r>
              <a:rPr dirty="0" sz="2000" spc="-15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00843C"/>
                </a:solidFill>
                <a:latin typeface="Calibri"/>
                <a:cs typeface="Calibri"/>
              </a:rPr>
              <a:t>Observatörsbedömningar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6090920" y="1778000"/>
            <a:ext cx="8636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15" b="1">
                <a:solidFill>
                  <a:srgbClr val="282828"/>
                </a:solidFill>
                <a:latin typeface="Calibri"/>
                <a:cs typeface="Calibri"/>
              </a:rPr>
              <a:t>1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6548119" y="1778000"/>
            <a:ext cx="8636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15" b="1">
                <a:solidFill>
                  <a:srgbClr val="282828"/>
                </a:solidFill>
                <a:latin typeface="Calibri"/>
                <a:cs typeface="Calibri"/>
              </a:rPr>
              <a:t>2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7005319" y="1778000"/>
            <a:ext cx="8636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15" b="1">
                <a:solidFill>
                  <a:srgbClr val="282828"/>
                </a:solidFill>
                <a:latin typeface="Calibri"/>
                <a:cs typeface="Calibri"/>
              </a:rPr>
              <a:t>3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7462519" y="1778000"/>
            <a:ext cx="8636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15" b="1">
                <a:solidFill>
                  <a:srgbClr val="282828"/>
                </a:solidFill>
                <a:latin typeface="Calibri"/>
                <a:cs typeface="Calibri"/>
              </a:rPr>
              <a:t>4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7919719" y="1778000"/>
            <a:ext cx="8636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15" b="1">
                <a:solidFill>
                  <a:srgbClr val="282828"/>
                </a:solidFill>
                <a:latin typeface="Calibri"/>
                <a:cs typeface="Calibri"/>
              </a:rPr>
              <a:t>5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8376919" y="1778000"/>
            <a:ext cx="8636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15" b="1">
                <a:solidFill>
                  <a:srgbClr val="282828"/>
                </a:solidFill>
                <a:latin typeface="Calibri"/>
                <a:cs typeface="Calibri"/>
              </a:rPr>
              <a:t>6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8834119" y="1778000"/>
            <a:ext cx="8636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15" b="1">
                <a:solidFill>
                  <a:srgbClr val="282828"/>
                </a:solidFill>
                <a:latin typeface="Calibri"/>
                <a:cs typeface="Calibri"/>
              </a:rPr>
              <a:t>7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9291319" y="1778000"/>
            <a:ext cx="8636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15" b="1">
                <a:solidFill>
                  <a:srgbClr val="282828"/>
                </a:solidFill>
                <a:latin typeface="Calibri"/>
                <a:cs typeface="Calibri"/>
              </a:rPr>
              <a:t>8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9748519" y="1778000"/>
            <a:ext cx="8636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15" b="1">
                <a:solidFill>
                  <a:srgbClr val="282828"/>
                </a:solidFill>
                <a:latin typeface="Calibri"/>
                <a:cs typeface="Calibri"/>
              </a:rPr>
              <a:t>9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444500" y="1925954"/>
            <a:ext cx="2556510" cy="154178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 marL="12700" marR="88900">
              <a:lnSpc>
                <a:spcPct val="104200"/>
              </a:lnSpc>
              <a:spcBef>
                <a:spcPts val="40"/>
              </a:spcBef>
            </a:pP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Detta</a:t>
            </a:r>
            <a:r>
              <a:rPr dirty="0" sz="1200" spc="-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ger</a:t>
            </a:r>
            <a:r>
              <a:rPr dirty="0" sz="12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dig</a:t>
            </a:r>
            <a:r>
              <a:rPr dirty="0" sz="1200" spc="-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en</a:t>
            </a:r>
            <a:r>
              <a:rPr dirty="0" sz="12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översikt</a:t>
            </a:r>
            <a:r>
              <a:rPr dirty="0" sz="1200" spc="-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 spc="-20">
                <a:solidFill>
                  <a:srgbClr val="282828"/>
                </a:solidFill>
                <a:latin typeface="Calibri"/>
                <a:cs typeface="Calibri"/>
              </a:rPr>
              <a:t>över</a:t>
            </a:r>
            <a:r>
              <a:rPr dirty="0" sz="1200" spc="-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teamrollerna</a:t>
            </a:r>
            <a:r>
              <a:rPr dirty="0" sz="12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för</a:t>
            </a:r>
            <a:r>
              <a:rPr dirty="0" sz="1200" spc="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varje</a:t>
            </a:r>
            <a:r>
              <a:rPr dirty="0" sz="1200" spc="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person</a:t>
            </a:r>
            <a:r>
              <a:rPr dirty="0" sz="1200" spc="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i</a:t>
            </a:r>
            <a:r>
              <a:rPr dirty="0" sz="1200" spc="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 spc="-10">
                <a:solidFill>
                  <a:srgbClr val="282828"/>
                </a:solidFill>
                <a:latin typeface="Calibri"/>
                <a:cs typeface="Calibri"/>
              </a:rPr>
              <a:t>team</a:t>
            </a:r>
            <a:r>
              <a:rPr dirty="0" sz="1200" spc="-10">
                <a:solidFill>
                  <a:srgbClr val="282828"/>
                </a:solidFill>
                <a:latin typeface="Goudy Old Style"/>
                <a:cs typeface="Goudy Old Style"/>
              </a:rPr>
              <a:t>et</a:t>
            </a:r>
            <a:r>
              <a:rPr dirty="0" sz="1200" spc="-10">
                <a:solidFill>
                  <a:srgbClr val="282828"/>
                </a:solidFill>
                <a:latin typeface="Calibri"/>
                <a:cs typeface="Calibri"/>
              </a:rPr>
              <a:t>,</a:t>
            </a:r>
            <a:r>
              <a:rPr dirty="0" sz="12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från</a:t>
            </a:r>
            <a:r>
              <a:rPr dirty="0" sz="1200" spc="-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högsta</a:t>
            </a:r>
            <a:r>
              <a:rPr dirty="0" sz="12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till</a:t>
            </a:r>
            <a:r>
              <a:rPr dirty="0" sz="12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lägsta,</a:t>
            </a:r>
            <a:r>
              <a:rPr dirty="0" sz="12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 spc="-10">
                <a:solidFill>
                  <a:srgbClr val="282828"/>
                </a:solidFill>
                <a:latin typeface="Calibri"/>
                <a:cs typeface="Calibri"/>
              </a:rPr>
              <a:t>enligt</a:t>
            </a:r>
            <a:r>
              <a:rPr dirty="0" sz="12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 spc="10">
                <a:solidFill>
                  <a:srgbClr val="282828"/>
                </a:solidFill>
                <a:latin typeface="Calibri"/>
                <a:cs typeface="Calibri"/>
              </a:rPr>
              <a:t>självskattningen,</a:t>
            </a:r>
            <a:r>
              <a:rPr dirty="0" sz="1200" spc="4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 spc="-10">
                <a:solidFill>
                  <a:srgbClr val="282828"/>
                </a:solidFill>
                <a:latin typeface="Calibri"/>
                <a:cs typeface="Calibri"/>
              </a:rPr>
              <a:t>sammantagna</a:t>
            </a:r>
            <a:r>
              <a:rPr dirty="0" sz="12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observatörssvar</a:t>
            </a:r>
            <a:r>
              <a:rPr dirty="0" sz="1200" spc="3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och</a:t>
            </a:r>
            <a:r>
              <a:rPr dirty="0" sz="1200" spc="3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den</a:t>
            </a:r>
            <a:r>
              <a:rPr dirty="0" sz="1200" spc="3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 spc="-10">
                <a:solidFill>
                  <a:srgbClr val="282828"/>
                </a:solidFill>
                <a:latin typeface="Calibri"/>
                <a:cs typeface="Calibri"/>
              </a:rPr>
              <a:t>övergripande</a:t>
            </a:r>
            <a:r>
              <a:rPr dirty="0" sz="12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 spc="-10">
                <a:solidFill>
                  <a:srgbClr val="282828"/>
                </a:solidFill>
                <a:latin typeface="Calibri"/>
                <a:cs typeface="Calibri"/>
              </a:rPr>
              <a:t>profilen.</a:t>
            </a:r>
            <a:endParaRPr sz="1200">
              <a:latin typeface="Calibri"/>
              <a:cs typeface="Calibri"/>
            </a:endParaRPr>
          </a:p>
          <a:p>
            <a:pPr marL="12700" marR="5080">
              <a:lnSpc>
                <a:spcPct val="104200"/>
              </a:lnSpc>
            </a:pP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Om</a:t>
            </a:r>
            <a:r>
              <a:rPr dirty="0" sz="12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du</a:t>
            </a:r>
            <a:r>
              <a:rPr dirty="0" sz="12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ser</a:t>
            </a:r>
            <a:r>
              <a:rPr dirty="0" sz="12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 spc="-10">
                <a:solidFill>
                  <a:srgbClr val="282828"/>
                </a:solidFill>
                <a:latin typeface="Calibri"/>
                <a:cs typeface="Calibri"/>
              </a:rPr>
              <a:t>att</a:t>
            </a:r>
            <a:r>
              <a:rPr dirty="0" sz="1200" spc="-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en</a:t>
            </a:r>
            <a:r>
              <a:rPr dirty="0" sz="1200" spc="-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roll</a:t>
            </a:r>
            <a:r>
              <a:rPr dirty="0" sz="1200" spc="-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saknas</a:t>
            </a:r>
            <a:r>
              <a:rPr dirty="0" sz="12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betyder</a:t>
            </a:r>
            <a:r>
              <a:rPr dirty="0" sz="1200" spc="-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 spc="-25">
                <a:solidFill>
                  <a:srgbClr val="282828"/>
                </a:solidFill>
                <a:latin typeface="Calibri"/>
                <a:cs typeface="Calibri"/>
              </a:rPr>
              <a:t>det</a:t>
            </a:r>
            <a:r>
              <a:rPr dirty="0" sz="1200" spc="-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 spc="-10">
                <a:solidFill>
                  <a:srgbClr val="282828"/>
                </a:solidFill>
                <a:latin typeface="Calibri"/>
                <a:cs typeface="Calibri"/>
              </a:rPr>
              <a:t>att</a:t>
            </a:r>
            <a:r>
              <a:rPr dirty="0" sz="1200" spc="-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det</a:t>
            </a:r>
            <a:r>
              <a:rPr dirty="0" sz="1200" spc="-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finns</a:t>
            </a:r>
            <a:r>
              <a:rPr dirty="0" sz="1200" spc="-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noll</a:t>
            </a:r>
            <a:r>
              <a:rPr dirty="0" sz="1200" spc="-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poäng</a:t>
            </a:r>
            <a:r>
              <a:rPr dirty="0" sz="1200" spc="-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 spc="-10">
                <a:solidFill>
                  <a:srgbClr val="282828"/>
                </a:solidFill>
                <a:latin typeface="Calibri"/>
                <a:cs typeface="Calibri"/>
              </a:rPr>
              <a:t>för</a:t>
            </a:r>
            <a:r>
              <a:rPr dirty="0" sz="1200" spc="-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den</a:t>
            </a:r>
            <a:r>
              <a:rPr dirty="0" sz="1200" spc="-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 spc="-10">
                <a:solidFill>
                  <a:srgbClr val="282828"/>
                </a:solidFill>
                <a:latin typeface="Calibri"/>
                <a:cs typeface="Calibri"/>
              </a:rPr>
              <a:t>rollen.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3761104" y="2076449"/>
            <a:ext cx="931544" cy="1943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b="1">
                <a:solidFill>
                  <a:srgbClr val="282828"/>
                </a:solidFill>
                <a:latin typeface="Calibri"/>
                <a:cs typeface="Calibri"/>
              </a:rPr>
              <a:t>Victoria</a:t>
            </a:r>
            <a:r>
              <a:rPr dirty="0" sz="1100" spc="7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 spc="-10" b="1">
                <a:solidFill>
                  <a:srgbClr val="282828"/>
                </a:solidFill>
                <a:latin typeface="Calibri"/>
                <a:cs typeface="Calibri"/>
              </a:rPr>
              <a:t>Brown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3761104" y="2277109"/>
            <a:ext cx="153924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DPP</a:t>
            </a:r>
            <a:r>
              <a:rPr dirty="0" sz="9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besvarades</a:t>
            </a:r>
            <a:r>
              <a:rPr dirty="0" sz="9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den</a:t>
            </a:r>
            <a:r>
              <a:rPr dirty="0" sz="9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82828"/>
                </a:solidFill>
                <a:latin typeface="Calibri"/>
                <a:cs typeface="Calibri"/>
              </a:rPr>
              <a:t>23/01/2020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10010775" y="7165975"/>
            <a:ext cx="23431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0">
                <a:solidFill>
                  <a:srgbClr val="282828"/>
                </a:solidFill>
                <a:latin typeface="Calibri"/>
                <a:cs typeface="Calibri"/>
              </a:rPr>
              <a:t>5/12</a:t>
            </a:r>
            <a:endParaRPr sz="900">
              <a:latin typeface="Calibri"/>
              <a:cs typeface="Calibri"/>
            </a:endParaRPr>
          </a:p>
        </p:txBody>
      </p:sp>
      <p:pic>
        <p:nvPicPr>
          <p:cNvPr id="22" name="object 22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09600" y="7175500"/>
            <a:ext cx="585469" cy="125729"/>
          </a:xfrm>
          <a:prstGeom prst="rect">
            <a:avLst/>
          </a:prstGeom>
        </p:spPr>
      </p:pic>
      <p:sp>
        <p:nvSpPr>
          <p:cNvPr id="23" name="object 23" descr=""/>
          <p:cNvSpPr txBox="1"/>
          <p:nvPr/>
        </p:nvSpPr>
        <p:spPr>
          <a:xfrm>
            <a:off x="478155" y="6665469"/>
            <a:ext cx="979169" cy="663575"/>
          </a:xfrm>
          <a:prstGeom prst="rect">
            <a:avLst/>
          </a:prstGeom>
        </p:spPr>
        <p:txBody>
          <a:bodyPr wrap="square" lIns="0" tIns="55880" rIns="0" bIns="0" rtlCol="0" vert="horz">
            <a:spAutoFit/>
          </a:bodyPr>
          <a:lstStyle/>
          <a:p>
            <a:pPr algn="ctr" marL="7620">
              <a:lnSpc>
                <a:spcPct val="100000"/>
              </a:lnSpc>
              <a:spcBef>
                <a:spcPts val="440"/>
              </a:spcBef>
            </a:pPr>
            <a:r>
              <a:rPr dirty="0" sz="900" spc="-25" b="1">
                <a:solidFill>
                  <a:srgbClr val="FFFFFF"/>
                </a:solidFill>
                <a:latin typeface="Calibri"/>
                <a:cs typeface="Calibri"/>
              </a:rPr>
              <a:t>RI</a:t>
            </a:r>
            <a:endParaRPr sz="900">
              <a:latin typeface="Calibri"/>
              <a:cs typeface="Calibri"/>
            </a:endParaRPr>
          </a:p>
          <a:p>
            <a:pPr algn="ctr" marR="1905">
              <a:lnSpc>
                <a:spcPct val="100000"/>
              </a:lnSpc>
              <a:spcBef>
                <a:spcPts val="310"/>
              </a:spcBef>
            </a:pPr>
            <a:r>
              <a:rPr dirty="0" sz="800">
                <a:solidFill>
                  <a:srgbClr val="9F316D"/>
                </a:solidFill>
                <a:latin typeface="Calibri"/>
                <a:cs typeface="Calibri"/>
              </a:rPr>
              <a:t>Resource</a:t>
            </a:r>
            <a:r>
              <a:rPr dirty="0" sz="800" spc="-15">
                <a:solidFill>
                  <a:srgbClr val="9F316D"/>
                </a:solidFill>
                <a:latin typeface="Times New Roman"/>
                <a:cs typeface="Times New Roman"/>
              </a:rPr>
              <a:t> </a:t>
            </a:r>
            <a:r>
              <a:rPr dirty="0" sz="800" spc="-10">
                <a:solidFill>
                  <a:srgbClr val="9F316D"/>
                </a:solidFill>
                <a:latin typeface="Calibri"/>
                <a:cs typeface="Calibri"/>
              </a:rPr>
              <a:t>Investigator</a:t>
            </a:r>
            <a:endParaRPr sz="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tabLst>
                <a:tab pos="727710" algn="l"/>
              </a:tabLst>
            </a:pPr>
            <a:r>
              <a:rPr dirty="0" sz="900" spc="-50">
                <a:solidFill>
                  <a:srgbClr val="282828"/>
                </a:solidFill>
                <a:latin typeface="Calibri"/>
                <a:cs typeface="Calibri"/>
              </a:rPr>
              <a:t>©</a:t>
            </a:r>
            <a:r>
              <a:rPr dirty="0" sz="900">
                <a:solidFill>
                  <a:srgbClr val="282828"/>
                </a:solidFill>
                <a:latin typeface="Times New Roman"/>
                <a:cs typeface="Times New Roman"/>
              </a:rPr>
              <a:t>	</a:t>
            </a:r>
            <a:r>
              <a:rPr dirty="0" sz="900" spc="-20">
                <a:solidFill>
                  <a:srgbClr val="282828"/>
                </a:solidFill>
                <a:latin typeface="Calibri"/>
                <a:cs typeface="Calibri"/>
              </a:rPr>
              <a:t>2023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1774825" y="6665469"/>
            <a:ext cx="557530" cy="367665"/>
          </a:xfrm>
          <a:prstGeom prst="rect">
            <a:avLst/>
          </a:prstGeom>
        </p:spPr>
        <p:txBody>
          <a:bodyPr wrap="square" lIns="0" tIns="5588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40"/>
              </a:spcBef>
            </a:pPr>
            <a:r>
              <a:rPr dirty="0" sz="900" spc="-25" b="1">
                <a:solidFill>
                  <a:srgbClr val="FFFFFF"/>
                </a:solidFill>
                <a:latin typeface="Calibri"/>
                <a:cs typeface="Calibri"/>
              </a:rPr>
              <a:t>TW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10"/>
              </a:spcBef>
            </a:pPr>
            <a:r>
              <a:rPr dirty="0" sz="800" spc="-10">
                <a:solidFill>
                  <a:srgbClr val="9BB837"/>
                </a:solidFill>
                <a:latin typeface="Calibri"/>
                <a:cs typeface="Calibri"/>
              </a:rPr>
              <a:t>Teamworker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2869564" y="6665469"/>
            <a:ext cx="538480" cy="367665"/>
          </a:xfrm>
          <a:prstGeom prst="rect">
            <a:avLst/>
          </a:prstGeom>
        </p:spPr>
        <p:txBody>
          <a:bodyPr wrap="square" lIns="0" tIns="5588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40"/>
              </a:spcBef>
            </a:pPr>
            <a:r>
              <a:rPr dirty="0" sz="900" spc="-25" b="1">
                <a:solidFill>
                  <a:srgbClr val="FFFFFF"/>
                </a:solidFill>
                <a:latin typeface="Calibri"/>
                <a:cs typeface="Calibri"/>
              </a:rPr>
              <a:t>CO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10"/>
              </a:spcBef>
            </a:pPr>
            <a:r>
              <a:rPr dirty="0" sz="800" spc="-10">
                <a:solidFill>
                  <a:srgbClr val="4A95D2"/>
                </a:solidFill>
                <a:latin typeface="Calibri"/>
                <a:cs typeface="Calibri"/>
              </a:rPr>
              <a:t>Coordinator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4958715" y="6665469"/>
            <a:ext cx="784225" cy="367665"/>
          </a:xfrm>
          <a:prstGeom prst="rect">
            <a:avLst/>
          </a:prstGeom>
        </p:spPr>
        <p:txBody>
          <a:bodyPr wrap="square" lIns="0" tIns="55880" rIns="0" bIns="0" rtlCol="0" vert="horz">
            <a:spAutoFit/>
          </a:bodyPr>
          <a:lstStyle/>
          <a:p>
            <a:pPr algn="ctr" marR="11430">
              <a:lnSpc>
                <a:spcPct val="100000"/>
              </a:lnSpc>
              <a:spcBef>
                <a:spcPts val="440"/>
              </a:spcBef>
            </a:pPr>
            <a:r>
              <a:rPr dirty="0" sz="900" spc="-25" b="1">
                <a:solidFill>
                  <a:srgbClr val="FFFFFF"/>
                </a:solidFill>
                <a:latin typeface="Calibri"/>
                <a:cs typeface="Calibri"/>
              </a:rPr>
              <a:t>ME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10"/>
              </a:spcBef>
            </a:pPr>
            <a:r>
              <a:rPr dirty="0" sz="800" spc="-10">
                <a:solidFill>
                  <a:srgbClr val="A49B95"/>
                </a:solidFill>
                <a:latin typeface="Calibri"/>
                <a:cs typeface="Calibri"/>
              </a:rPr>
              <a:t>Monitor</a:t>
            </a:r>
            <a:r>
              <a:rPr dirty="0" sz="800" spc="-50">
                <a:solidFill>
                  <a:srgbClr val="A49B95"/>
                </a:solidFill>
                <a:latin typeface="Times New Roman"/>
                <a:cs typeface="Times New Roman"/>
              </a:rPr>
              <a:t> </a:t>
            </a:r>
            <a:r>
              <a:rPr dirty="0" sz="800" spc="-10">
                <a:solidFill>
                  <a:srgbClr val="A49B95"/>
                </a:solidFill>
                <a:latin typeface="Calibri"/>
                <a:cs typeface="Calibri"/>
              </a:rPr>
              <a:t>Evaluator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6223634" y="6665469"/>
            <a:ext cx="436880" cy="367665"/>
          </a:xfrm>
          <a:prstGeom prst="rect">
            <a:avLst/>
          </a:prstGeom>
        </p:spPr>
        <p:txBody>
          <a:bodyPr wrap="square" lIns="0" tIns="55880" rIns="0" bIns="0" rtlCol="0" vert="horz">
            <a:spAutoFit/>
          </a:bodyPr>
          <a:lstStyle/>
          <a:p>
            <a:pPr algn="ctr" marL="32384">
              <a:lnSpc>
                <a:spcPct val="100000"/>
              </a:lnSpc>
              <a:spcBef>
                <a:spcPts val="440"/>
              </a:spcBef>
            </a:pPr>
            <a:r>
              <a:rPr dirty="0" sz="900" spc="40" b="1">
                <a:solidFill>
                  <a:srgbClr val="FFFFFF"/>
                </a:solidFill>
                <a:latin typeface="Calibri"/>
                <a:cs typeface="Calibri"/>
              </a:rPr>
              <a:t>SP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10"/>
              </a:spcBef>
            </a:pPr>
            <a:r>
              <a:rPr dirty="0" sz="800" spc="-10">
                <a:solidFill>
                  <a:srgbClr val="B4AA69"/>
                </a:solidFill>
                <a:latin typeface="Calibri"/>
                <a:cs typeface="Calibri"/>
              </a:rPr>
              <a:t>Specialist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7382509" y="6665469"/>
            <a:ext cx="328930" cy="367665"/>
          </a:xfrm>
          <a:prstGeom prst="rect">
            <a:avLst/>
          </a:prstGeom>
        </p:spPr>
        <p:txBody>
          <a:bodyPr wrap="square" lIns="0" tIns="55880" rIns="0" bIns="0" rtlCol="0" vert="horz">
            <a:spAutoFit/>
          </a:bodyPr>
          <a:lstStyle/>
          <a:p>
            <a:pPr algn="ctr" marR="10795">
              <a:lnSpc>
                <a:spcPct val="100000"/>
              </a:lnSpc>
              <a:spcBef>
                <a:spcPts val="440"/>
              </a:spcBef>
            </a:pPr>
            <a:r>
              <a:rPr dirty="0" sz="900" spc="30" b="1">
                <a:solidFill>
                  <a:srgbClr val="FFFFFF"/>
                </a:solidFill>
                <a:latin typeface="Calibri"/>
                <a:cs typeface="Calibri"/>
              </a:rPr>
              <a:t>SH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10"/>
              </a:spcBef>
            </a:pPr>
            <a:r>
              <a:rPr dirty="0" sz="800" spc="-10">
                <a:solidFill>
                  <a:srgbClr val="B42C22"/>
                </a:solidFill>
                <a:latin typeface="Calibri"/>
                <a:cs typeface="Calibri"/>
              </a:rPr>
              <a:t>Shaper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4105909" y="6665469"/>
            <a:ext cx="252729" cy="367665"/>
          </a:xfrm>
          <a:prstGeom prst="rect">
            <a:avLst/>
          </a:prstGeom>
        </p:spPr>
        <p:txBody>
          <a:bodyPr wrap="square" lIns="0" tIns="55880" rIns="0" bIns="0" rtlCol="0" vert="horz">
            <a:spAutoFit/>
          </a:bodyPr>
          <a:lstStyle/>
          <a:p>
            <a:pPr algn="ctr" marL="32384">
              <a:lnSpc>
                <a:spcPct val="100000"/>
              </a:lnSpc>
              <a:spcBef>
                <a:spcPts val="440"/>
              </a:spcBef>
            </a:pPr>
            <a:r>
              <a:rPr dirty="0" sz="900" spc="45" b="1">
                <a:solidFill>
                  <a:srgbClr val="FFFFFF"/>
                </a:solidFill>
                <a:latin typeface="Calibri"/>
                <a:cs typeface="Calibri"/>
              </a:rPr>
              <a:t>PL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10"/>
              </a:spcBef>
            </a:pPr>
            <a:r>
              <a:rPr dirty="0" sz="800" spc="-10">
                <a:solidFill>
                  <a:srgbClr val="F9D237"/>
                </a:solidFill>
                <a:latin typeface="Calibri"/>
                <a:cs typeface="Calibri"/>
              </a:rPr>
              <a:t>Plant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8344534" y="6656054"/>
            <a:ext cx="582930" cy="377190"/>
          </a:xfrm>
          <a:prstGeom prst="rect">
            <a:avLst/>
          </a:prstGeom>
        </p:spPr>
        <p:txBody>
          <a:bodyPr wrap="square" lIns="0" tIns="6096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80"/>
              </a:spcBef>
            </a:pPr>
            <a:r>
              <a:rPr dirty="0" sz="900" spc="-25" b="1">
                <a:solidFill>
                  <a:srgbClr val="FFFFFF"/>
                </a:solidFill>
                <a:latin typeface="Calibri"/>
                <a:cs typeface="Calibri"/>
              </a:rPr>
              <a:t>IMP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45"/>
              </a:spcBef>
            </a:pPr>
            <a:r>
              <a:rPr dirty="0" sz="800" spc="-10">
                <a:solidFill>
                  <a:srgbClr val="00699F"/>
                </a:solidFill>
                <a:latin typeface="Calibri"/>
                <a:cs typeface="Calibri"/>
              </a:rPr>
              <a:t>Implementer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9316084" y="6665469"/>
            <a:ext cx="831215" cy="367665"/>
          </a:xfrm>
          <a:prstGeom prst="rect">
            <a:avLst/>
          </a:prstGeom>
        </p:spPr>
        <p:txBody>
          <a:bodyPr wrap="square" lIns="0" tIns="55880" rIns="0" bIns="0" rtlCol="0" vert="horz">
            <a:spAutoFit/>
          </a:bodyPr>
          <a:lstStyle/>
          <a:p>
            <a:pPr algn="ctr" marR="22860">
              <a:lnSpc>
                <a:spcPct val="100000"/>
              </a:lnSpc>
              <a:spcBef>
                <a:spcPts val="440"/>
              </a:spcBef>
            </a:pPr>
            <a:r>
              <a:rPr dirty="0" sz="900" spc="25" b="1">
                <a:solidFill>
                  <a:srgbClr val="FFFFFF"/>
                </a:solidFill>
                <a:latin typeface="Calibri"/>
                <a:cs typeface="Calibri"/>
              </a:rPr>
              <a:t>CF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10"/>
              </a:spcBef>
            </a:pPr>
            <a:r>
              <a:rPr dirty="0" sz="800">
                <a:solidFill>
                  <a:srgbClr val="864A31"/>
                </a:solidFill>
                <a:latin typeface="Calibri"/>
                <a:cs typeface="Calibri"/>
              </a:rPr>
              <a:t>Completer</a:t>
            </a:r>
            <a:r>
              <a:rPr dirty="0" sz="800" spc="20">
                <a:solidFill>
                  <a:srgbClr val="864A31"/>
                </a:solidFill>
                <a:latin typeface="Times New Roman"/>
                <a:cs typeface="Times New Roman"/>
              </a:rPr>
              <a:t> </a:t>
            </a:r>
            <a:r>
              <a:rPr dirty="0" sz="800" spc="-10">
                <a:solidFill>
                  <a:srgbClr val="864A31"/>
                </a:solidFill>
                <a:latin typeface="Calibri"/>
                <a:cs typeface="Calibri"/>
              </a:rPr>
              <a:t>Finisher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1663700" y="7161530"/>
            <a:ext cx="105727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Utskriven:</a:t>
            </a:r>
            <a:r>
              <a:rPr dirty="0" sz="900" spc="-3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82828"/>
                </a:solidFill>
                <a:latin typeface="Calibri"/>
                <a:cs typeface="Calibri"/>
              </a:rPr>
              <a:t>14/06/2023</a:t>
            </a:r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Team</a:t>
            </a:r>
            <a:r>
              <a:rPr dirty="0" spc="-5" b="0">
                <a:latin typeface="Times New Roman"/>
                <a:cs typeface="Times New Roman"/>
              </a:rPr>
              <a:t> </a:t>
            </a:r>
            <a:r>
              <a:rPr dirty="0" spc="55"/>
              <a:t>Belbin</a:t>
            </a:r>
          </a:p>
        </p:txBody>
      </p:sp>
      <p:pic>
        <p:nvPicPr>
          <p:cNvPr id="3" name="object 3" descr="">
            <a:hlinkClick r:id="rId2"/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7200" y="528955"/>
            <a:ext cx="1463675" cy="314325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8592184" y="532765"/>
            <a:ext cx="1630680" cy="2857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700">
                <a:solidFill>
                  <a:srgbClr val="00843C"/>
                </a:solidFill>
                <a:latin typeface="Calibri"/>
                <a:cs typeface="Calibri"/>
              </a:rPr>
              <a:t>Potentiella</a:t>
            </a:r>
            <a:r>
              <a:rPr dirty="0" sz="1700" spc="7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700" spc="-10">
                <a:solidFill>
                  <a:srgbClr val="00843C"/>
                </a:solidFill>
                <a:latin typeface="Calibri"/>
                <a:cs typeface="Calibri"/>
              </a:rPr>
              <a:t>bidrag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444500" y="1090294"/>
            <a:ext cx="5998210" cy="3314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55" b="1">
                <a:solidFill>
                  <a:srgbClr val="00843C"/>
                </a:solidFill>
                <a:latin typeface="Calibri"/>
                <a:cs typeface="Calibri"/>
              </a:rPr>
              <a:t>Baseras</a:t>
            </a:r>
            <a:r>
              <a:rPr dirty="0" sz="2000" spc="-15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2000" spc="55" b="1">
                <a:solidFill>
                  <a:srgbClr val="00843C"/>
                </a:solidFill>
                <a:latin typeface="Calibri"/>
                <a:cs typeface="Calibri"/>
              </a:rPr>
              <a:t>på</a:t>
            </a:r>
            <a:r>
              <a:rPr dirty="0" sz="2000" spc="-1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2000" spc="20">
                <a:solidFill>
                  <a:srgbClr val="00843C"/>
                </a:solidFill>
                <a:latin typeface="Calibri"/>
                <a:cs typeface="Calibri"/>
              </a:rPr>
              <a:t>Självskattning</a:t>
            </a:r>
            <a:r>
              <a:rPr dirty="0" sz="2000" spc="-15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2000" spc="20">
                <a:solidFill>
                  <a:srgbClr val="00843C"/>
                </a:solidFill>
                <a:latin typeface="Calibri"/>
                <a:cs typeface="Calibri"/>
              </a:rPr>
              <a:t>och</a:t>
            </a:r>
            <a:r>
              <a:rPr dirty="0" sz="2000" spc="-1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00843C"/>
                </a:solidFill>
                <a:latin typeface="Calibri"/>
                <a:cs typeface="Calibri"/>
              </a:rPr>
              <a:t>Observatörsbedömningar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444500" y="1689734"/>
            <a:ext cx="9773920" cy="431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1100"/>
              </a:lnSpc>
              <a:spcBef>
                <a:spcPts val="100"/>
              </a:spcBef>
            </a:pP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För</a:t>
            </a:r>
            <a:r>
              <a:rPr dirty="0" sz="12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 spc="-10">
                <a:solidFill>
                  <a:srgbClr val="282828"/>
                </a:solidFill>
                <a:latin typeface="Calibri"/>
                <a:cs typeface="Calibri"/>
              </a:rPr>
              <a:t>att</a:t>
            </a: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 spc="-20">
                <a:solidFill>
                  <a:srgbClr val="282828"/>
                </a:solidFill>
                <a:latin typeface="Calibri"/>
                <a:cs typeface="Calibri"/>
              </a:rPr>
              <a:t>ett</a:t>
            </a: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team</a:t>
            </a:r>
            <a:r>
              <a:rPr dirty="0" sz="12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ska</a:t>
            </a:r>
            <a:r>
              <a:rPr dirty="0" sz="12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vara</a:t>
            </a:r>
            <a:r>
              <a:rPr dirty="0" sz="1200" spc="-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efektivt</a:t>
            </a: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måste</a:t>
            </a: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 spc="-20">
                <a:solidFill>
                  <a:srgbClr val="282828"/>
                </a:solidFill>
                <a:latin typeface="Calibri"/>
                <a:cs typeface="Calibri"/>
              </a:rPr>
              <a:t>rätt</a:t>
            </a:r>
            <a:r>
              <a:rPr dirty="0" sz="12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personer</a:t>
            </a: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tas</a:t>
            </a: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in</a:t>
            </a:r>
            <a:r>
              <a:rPr dirty="0" sz="12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vid</a:t>
            </a: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 spc="-20">
                <a:solidFill>
                  <a:srgbClr val="282828"/>
                </a:solidFill>
                <a:latin typeface="Calibri"/>
                <a:cs typeface="Calibri"/>
              </a:rPr>
              <a:t>rätt</a:t>
            </a: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tidpunkt.</a:t>
            </a:r>
            <a:r>
              <a:rPr dirty="0" sz="12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Den</a:t>
            </a: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här</a:t>
            </a: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sidan</a:t>
            </a: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ger</a:t>
            </a:r>
            <a:r>
              <a:rPr dirty="0" sz="12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förslag</a:t>
            </a:r>
            <a:r>
              <a:rPr dirty="0" sz="12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på</a:t>
            </a:r>
            <a:r>
              <a:rPr dirty="0" sz="1200" spc="-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vem</a:t>
            </a: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som</a:t>
            </a: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har</a:t>
            </a:r>
            <a:r>
              <a:rPr dirty="0" sz="12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potential</a:t>
            </a: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 spc="-10">
                <a:solidFill>
                  <a:srgbClr val="282828"/>
                </a:solidFill>
                <a:latin typeface="Calibri"/>
                <a:cs typeface="Calibri"/>
              </a:rPr>
              <a:t>att</a:t>
            </a: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ta</a:t>
            </a:r>
            <a:r>
              <a:rPr dirty="0" sz="1200" spc="-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på</a:t>
            </a:r>
            <a:r>
              <a:rPr dirty="0" sz="12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sig</a:t>
            </a:r>
            <a:r>
              <a:rPr dirty="0" sz="1200" spc="-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olika</a:t>
            </a:r>
            <a:r>
              <a:rPr dirty="0" sz="1200" spc="-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typer</a:t>
            </a: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 spc="-25">
                <a:solidFill>
                  <a:srgbClr val="282828"/>
                </a:solidFill>
                <a:latin typeface="Calibri"/>
                <a:cs typeface="Calibri"/>
              </a:rPr>
              <a:t>av</a:t>
            </a:r>
            <a:r>
              <a:rPr dirty="0" sz="1200" spc="-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arbete</a:t>
            </a:r>
            <a:r>
              <a:rPr dirty="0" sz="12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inom</a:t>
            </a: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teamet,</a:t>
            </a: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enligt</a:t>
            </a: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sina</a:t>
            </a:r>
            <a:r>
              <a:rPr dirty="0" sz="12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teamroller.</a:t>
            </a: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Vissa</a:t>
            </a:r>
            <a:r>
              <a:rPr dirty="0" sz="1200" spc="-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roller</a:t>
            </a: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delas</a:t>
            </a: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men</a:t>
            </a: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alla</a:t>
            </a:r>
            <a:r>
              <a:rPr dirty="0" sz="1200" spc="-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har</a:t>
            </a: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något</a:t>
            </a: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 spc="-10">
                <a:solidFill>
                  <a:srgbClr val="282828"/>
                </a:solidFill>
                <a:latin typeface="Calibri"/>
                <a:cs typeface="Calibri"/>
              </a:rPr>
              <a:t>att</a:t>
            </a: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bidra</a:t>
            </a:r>
            <a:r>
              <a:rPr dirty="0" sz="12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 spc="-20">
                <a:solidFill>
                  <a:srgbClr val="282828"/>
                </a:solidFill>
                <a:latin typeface="Calibri"/>
                <a:cs typeface="Calibri"/>
              </a:rPr>
              <a:t>med.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1215389" y="2471927"/>
            <a:ext cx="2002789" cy="5111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6300"/>
              </a:lnSpc>
              <a:spcBef>
                <a:spcPts val="100"/>
              </a:spcBef>
            </a:pP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När</a:t>
            </a:r>
            <a:r>
              <a:rPr dirty="0" sz="1000" spc="-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teamet</a:t>
            </a:r>
            <a:r>
              <a:rPr dirty="0" sz="1000" spc="-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behöver</a:t>
            </a:r>
            <a:r>
              <a:rPr dirty="0" sz="1000" spc="-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utforska</a:t>
            </a:r>
            <a:r>
              <a:rPr dirty="0" sz="1000" spc="-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-25">
                <a:solidFill>
                  <a:srgbClr val="282828"/>
                </a:solidFill>
                <a:latin typeface="Calibri"/>
                <a:cs typeface="Calibri"/>
              </a:rPr>
              <a:t>nya</a:t>
            </a:r>
            <a:r>
              <a:rPr dirty="0" sz="1000" spc="-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möjligheter</a:t>
            </a:r>
            <a:r>
              <a:rPr dirty="0" sz="1000" spc="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fråga</a:t>
            </a:r>
            <a:r>
              <a:rPr dirty="0" sz="1000" spc="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-30">
                <a:solidFill>
                  <a:srgbClr val="282828"/>
                </a:solidFill>
                <a:latin typeface="Calibri"/>
                <a:cs typeface="Calibri"/>
              </a:rPr>
              <a:t>:</a:t>
            </a:r>
            <a:r>
              <a:rPr dirty="0" sz="10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90" b="1">
                <a:solidFill>
                  <a:srgbClr val="00843C"/>
                </a:solidFill>
                <a:latin typeface="Calibri"/>
                <a:cs typeface="Calibri"/>
              </a:rPr>
              <a:t>Jo</a:t>
            </a:r>
            <a:r>
              <a:rPr dirty="0" sz="1000" spc="-5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000" b="1">
                <a:solidFill>
                  <a:srgbClr val="00843C"/>
                </a:solidFill>
                <a:latin typeface="Calibri"/>
                <a:cs typeface="Calibri"/>
              </a:rPr>
              <a:t>Keeler</a:t>
            </a:r>
            <a:r>
              <a:rPr dirty="0" sz="1000" spc="5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och</a:t>
            </a:r>
            <a:r>
              <a:rPr dirty="0" sz="1000" spc="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-20" b="1">
                <a:solidFill>
                  <a:srgbClr val="00843C"/>
                </a:solidFill>
                <a:latin typeface="Calibri"/>
                <a:cs typeface="Calibri"/>
              </a:rPr>
              <a:t>Lisa</a:t>
            </a:r>
            <a:r>
              <a:rPr dirty="0" sz="1000" spc="-2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000" spc="-10" b="1">
                <a:solidFill>
                  <a:srgbClr val="00843C"/>
                </a:solidFill>
                <a:latin typeface="Calibri"/>
                <a:cs typeface="Calibri"/>
              </a:rPr>
              <a:t>Ward</a:t>
            </a:r>
            <a:r>
              <a:rPr dirty="0" sz="1000" spc="-10">
                <a:solidFill>
                  <a:srgbClr val="282828"/>
                </a:solidFill>
                <a:latin typeface="Calibri"/>
                <a:cs typeface="Calibri"/>
              </a:rPr>
              <a:t>.</a:t>
            </a:r>
            <a:endParaRPr sz="1000">
              <a:latin typeface="Calibri"/>
              <a:cs typeface="Calibri"/>
            </a:endParaRPr>
          </a:p>
        </p:txBody>
      </p:sp>
      <p:pic>
        <p:nvPicPr>
          <p:cNvPr id="8" name="object 8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60552" y="2510866"/>
            <a:ext cx="667207" cy="643737"/>
          </a:xfrm>
          <a:prstGeom prst="rect">
            <a:avLst/>
          </a:prstGeom>
        </p:spPr>
      </p:pic>
      <p:sp>
        <p:nvSpPr>
          <p:cNvPr id="9" name="object 9" descr=""/>
          <p:cNvSpPr txBox="1"/>
          <p:nvPr/>
        </p:nvSpPr>
        <p:spPr>
          <a:xfrm>
            <a:off x="4564379" y="2471927"/>
            <a:ext cx="2141220" cy="6731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6300"/>
              </a:lnSpc>
              <a:spcBef>
                <a:spcPts val="100"/>
              </a:spcBef>
            </a:pP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När</a:t>
            </a:r>
            <a:r>
              <a:rPr dirty="0" sz="10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det</a:t>
            </a:r>
            <a:r>
              <a:rPr dirty="0" sz="1000" spc="-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uppstår</a:t>
            </a:r>
            <a:r>
              <a:rPr dirty="0" sz="10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argumentation</a:t>
            </a:r>
            <a:r>
              <a:rPr dirty="0" sz="10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-25">
                <a:solidFill>
                  <a:srgbClr val="282828"/>
                </a:solidFill>
                <a:latin typeface="Calibri"/>
                <a:cs typeface="Calibri"/>
              </a:rPr>
              <a:t>och</a:t>
            </a:r>
            <a:r>
              <a:rPr dirty="0" sz="1000" spc="-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stämningen</a:t>
            </a:r>
            <a:r>
              <a:rPr dirty="0" sz="1000" spc="-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i</a:t>
            </a:r>
            <a:r>
              <a:rPr dirty="0" sz="1000" spc="-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teamet</a:t>
            </a:r>
            <a:r>
              <a:rPr dirty="0" sz="1000" spc="-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behöver</a:t>
            </a:r>
            <a:r>
              <a:rPr dirty="0" sz="10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82828"/>
                </a:solidFill>
                <a:latin typeface="Calibri"/>
                <a:cs typeface="Calibri"/>
              </a:rPr>
              <a:t>förbättras,</a:t>
            </a:r>
            <a:r>
              <a:rPr dirty="0" sz="10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försök</a:t>
            </a:r>
            <a:r>
              <a:rPr dirty="0" sz="1000" spc="-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engagera:</a:t>
            </a:r>
            <a:r>
              <a:rPr dirty="0" sz="1000" spc="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70" b="1">
                <a:solidFill>
                  <a:srgbClr val="00843C"/>
                </a:solidFill>
                <a:latin typeface="Calibri"/>
                <a:cs typeface="Calibri"/>
              </a:rPr>
              <a:t>Jill</a:t>
            </a:r>
            <a:r>
              <a:rPr dirty="0" sz="1000" spc="1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000" b="1">
                <a:solidFill>
                  <a:srgbClr val="00843C"/>
                </a:solidFill>
                <a:latin typeface="Calibri"/>
                <a:cs typeface="Calibri"/>
              </a:rPr>
              <a:t>Cooper</a:t>
            </a:r>
            <a:r>
              <a:rPr dirty="0" sz="1000" spc="1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och</a:t>
            </a:r>
            <a:r>
              <a:rPr dirty="0" sz="1000" spc="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-10" b="1">
                <a:solidFill>
                  <a:srgbClr val="00843C"/>
                </a:solidFill>
                <a:latin typeface="Calibri"/>
                <a:cs typeface="Calibri"/>
              </a:rPr>
              <a:t>Nicola</a:t>
            </a:r>
            <a:r>
              <a:rPr dirty="0" sz="1000" spc="-1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000" spc="-10" b="1">
                <a:solidFill>
                  <a:srgbClr val="00843C"/>
                </a:solidFill>
                <a:latin typeface="Calibri"/>
                <a:cs typeface="Calibri"/>
              </a:rPr>
              <a:t>Harrington</a:t>
            </a:r>
            <a:r>
              <a:rPr dirty="0" sz="1000" spc="-10">
                <a:solidFill>
                  <a:srgbClr val="282828"/>
                </a:solidFill>
                <a:latin typeface="Calibri"/>
                <a:cs typeface="Calibri"/>
              </a:rPr>
              <a:t>.</a:t>
            </a:r>
            <a:endParaRPr sz="1000">
              <a:latin typeface="Calibri"/>
              <a:cs typeface="Calibri"/>
            </a:endParaRPr>
          </a:p>
        </p:txBody>
      </p:sp>
      <p:pic>
        <p:nvPicPr>
          <p:cNvPr id="10" name="object 10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806190" y="2510866"/>
            <a:ext cx="670560" cy="643737"/>
          </a:xfrm>
          <a:prstGeom prst="rect">
            <a:avLst/>
          </a:prstGeom>
        </p:spPr>
      </p:pic>
      <p:sp>
        <p:nvSpPr>
          <p:cNvPr id="11" name="object 11" descr=""/>
          <p:cNvSpPr txBox="1"/>
          <p:nvPr/>
        </p:nvSpPr>
        <p:spPr>
          <a:xfrm>
            <a:off x="7913369" y="2471927"/>
            <a:ext cx="2108200" cy="5111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6300"/>
              </a:lnSpc>
              <a:spcBef>
                <a:spcPts val="100"/>
              </a:spcBef>
            </a:pP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När</a:t>
            </a:r>
            <a:r>
              <a:rPr dirty="0" sz="1000" spc="-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det</a:t>
            </a:r>
            <a:r>
              <a:rPr dirty="0" sz="1000" spc="-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behövs</a:t>
            </a:r>
            <a:r>
              <a:rPr dirty="0" sz="1000" spc="-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någon</a:t>
            </a:r>
            <a:r>
              <a:rPr dirty="0" sz="1000" spc="-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82828"/>
                </a:solidFill>
                <a:latin typeface="Calibri"/>
                <a:cs typeface="Calibri"/>
              </a:rPr>
              <a:t>för</a:t>
            </a:r>
            <a:r>
              <a:rPr dirty="0" sz="1000" spc="-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82828"/>
                </a:solidFill>
                <a:latin typeface="Calibri"/>
                <a:cs typeface="Calibri"/>
              </a:rPr>
              <a:t>att</a:t>
            </a:r>
            <a:r>
              <a:rPr dirty="0" sz="1000" spc="-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82828"/>
                </a:solidFill>
                <a:latin typeface="Calibri"/>
                <a:cs typeface="Calibri"/>
              </a:rPr>
              <a:t>samordna</a:t>
            </a:r>
            <a:r>
              <a:rPr dirty="0" sz="10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teamets</a:t>
            </a:r>
            <a:r>
              <a:rPr dirty="0" sz="1000" spc="-3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insatser</a:t>
            </a:r>
            <a:r>
              <a:rPr dirty="0" sz="1000" spc="-3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fråga</a:t>
            </a:r>
            <a:r>
              <a:rPr dirty="0" sz="1000" spc="-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:</a:t>
            </a:r>
            <a:r>
              <a:rPr dirty="0" sz="1000" spc="-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-10" b="1">
                <a:solidFill>
                  <a:srgbClr val="00843C"/>
                </a:solidFill>
                <a:latin typeface="Calibri"/>
                <a:cs typeface="Calibri"/>
              </a:rPr>
              <a:t>Deborah</a:t>
            </a:r>
            <a:r>
              <a:rPr dirty="0" sz="1000" spc="-1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000" b="1">
                <a:solidFill>
                  <a:srgbClr val="00843C"/>
                </a:solidFill>
                <a:latin typeface="Calibri"/>
                <a:cs typeface="Calibri"/>
              </a:rPr>
              <a:t>McGovern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,</a:t>
            </a:r>
            <a:r>
              <a:rPr dirty="0" sz="1000" spc="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90" b="1">
                <a:solidFill>
                  <a:srgbClr val="00843C"/>
                </a:solidFill>
                <a:latin typeface="Calibri"/>
                <a:cs typeface="Calibri"/>
              </a:rPr>
              <a:t>Jo</a:t>
            </a:r>
            <a:r>
              <a:rPr dirty="0" sz="1000" spc="1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000" b="1">
                <a:solidFill>
                  <a:srgbClr val="00843C"/>
                </a:solidFill>
                <a:latin typeface="Calibri"/>
                <a:cs typeface="Calibri"/>
              </a:rPr>
              <a:t>Keeler</a:t>
            </a:r>
            <a:r>
              <a:rPr dirty="0" sz="1000" spc="2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och</a:t>
            </a:r>
            <a:r>
              <a:rPr dirty="0" sz="1000" spc="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b="1">
                <a:solidFill>
                  <a:srgbClr val="00843C"/>
                </a:solidFill>
                <a:latin typeface="Calibri"/>
                <a:cs typeface="Calibri"/>
              </a:rPr>
              <a:t>Nigel</a:t>
            </a:r>
            <a:r>
              <a:rPr dirty="0" sz="1000" spc="25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000" spc="-10" b="1">
                <a:solidFill>
                  <a:srgbClr val="00843C"/>
                </a:solidFill>
                <a:latin typeface="Calibri"/>
                <a:cs typeface="Calibri"/>
              </a:rPr>
              <a:t>Belbin</a:t>
            </a:r>
            <a:r>
              <a:rPr dirty="0" sz="1000" spc="-10">
                <a:solidFill>
                  <a:srgbClr val="282828"/>
                </a:solidFill>
                <a:latin typeface="Calibri"/>
                <a:cs typeface="Calibri"/>
              </a:rPr>
              <a:t>.</a:t>
            </a:r>
            <a:endParaRPr sz="1000">
              <a:latin typeface="Calibri"/>
              <a:cs typeface="Calibri"/>
            </a:endParaRPr>
          </a:p>
        </p:txBody>
      </p:sp>
      <p:pic>
        <p:nvPicPr>
          <p:cNvPr id="12" name="object 12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158532" y="2510866"/>
            <a:ext cx="667207" cy="643737"/>
          </a:xfrm>
          <a:prstGeom prst="rect">
            <a:avLst/>
          </a:prstGeom>
        </p:spPr>
      </p:pic>
      <p:sp>
        <p:nvSpPr>
          <p:cNvPr id="13" name="object 13" descr=""/>
          <p:cNvSpPr txBox="1"/>
          <p:nvPr/>
        </p:nvSpPr>
        <p:spPr>
          <a:xfrm>
            <a:off x="1215389" y="3742563"/>
            <a:ext cx="1794510" cy="5111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6300"/>
              </a:lnSpc>
              <a:spcBef>
                <a:spcPts val="100"/>
              </a:spcBef>
            </a:pPr>
            <a:r>
              <a:rPr dirty="0" sz="1000" spc="-10">
                <a:solidFill>
                  <a:srgbClr val="282828"/>
                </a:solidFill>
                <a:latin typeface="Calibri"/>
                <a:cs typeface="Calibri"/>
              </a:rPr>
              <a:t>Det</a:t>
            </a:r>
            <a:r>
              <a:rPr dirty="0" sz="1000" spc="-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finns</a:t>
            </a:r>
            <a:r>
              <a:rPr dirty="0" sz="1000" spc="-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ingen</a:t>
            </a:r>
            <a:r>
              <a:rPr dirty="0" sz="1000" spc="-3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i</a:t>
            </a:r>
            <a:r>
              <a:rPr dirty="0" sz="1000" spc="-3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teamet</a:t>
            </a:r>
            <a:r>
              <a:rPr dirty="0" sz="1000" spc="-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som</a:t>
            </a:r>
            <a:r>
              <a:rPr dirty="0" sz="1000" spc="-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-20">
                <a:solidFill>
                  <a:srgbClr val="282828"/>
                </a:solidFill>
                <a:latin typeface="Calibri"/>
                <a:cs typeface="Calibri"/>
              </a:rPr>
              <a:t>visar</a:t>
            </a:r>
            <a:r>
              <a:rPr dirty="0" sz="1000" spc="-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mycket</a:t>
            </a:r>
            <a:r>
              <a:rPr dirty="0" sz="10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av</a:t>
            </a:r>
            <a:r>
              <a:rPr dirty="0" sz="1000" spc="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styrkan</a:t>
            </a:r>
            <a:r>
              <a:rPr dirty="0" sz="1000" spc="-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med</a:t>
            </a:r>
            <a:r>
              <a:rPr dirty="0" sz="1000" spc="-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den</a:t>
            </a:r>
            <a:r>
              <a:rPr dirty="0" sz="1000" spc="-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-25">
                <a:solidFill>
                  <a:srgbClr val="282828"/>
                </a:solidFill>
                <a:latin typeface="Calibri"/>
                <a:cs typeface="Calibri"/>
              </a:rPr>
              <a:t>här</a:t>
            </a:r>
            <a:r>
              <a:rPr dirty="0" sz="1000" spc="-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82828"/>
                </a:solidFill>
                <a:latin typeface="Calibri"/>
                <a:cs typeface="Calibri"/>
              </a:rPr>
              <a:t>teamrollen.</a:t>
            </a:r>
            <a:endParaRPr sz="1000">
              <a:latin typeface="Calibri"/>
              <a:cs typeface="Calibri"/>
            </a:endParaRPr>
          </a:p>
        </p:txBody>
      </p:sp>
      <p:pic>
        <p:nvPicPr>
          <p:cNvPr id="14" name="object 14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57200" y="3781501"/>
            <a:ext cx="670560" cy="643737"/>
          </a:xfrm>
          <a:prstGeom prst="rect">
            <a:avLst/>
          </a:prstGeom>
        </p:spPr>
      </p:pic>
      <p:sp>
        <p:nvSpPr>
          <p:cNvPr id="15" name="object 15" descr=""/>
          <p:cNvSpPr txBox="1"/>
          <p:nvPr/>
        </p:nvSpPr>
        <p:spPr>
          <a:xfrm>
            <a:off x="4564379" y="3742563"/>
            <a:ext cx="2004695" cy="6731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6200"/>
              </a:lnSpc>
              <a:spcBef>
                <a:spcPts val="100"/>
              </a:spcBef>
            </a:pP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När</a:t>
            </a:r>
            <a:r>
              <a:rPr dirty="0" sz="10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teamet</a:t>
            </a:r>
            <a:r>
              <a:rPr dirty="0" sz="10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behöver</a:t>
            </a:r>
            <a:r>
              <a:rPr dirty="0" sz="1000" spc="-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någon</a:t>
            </a:r>
            <a:r>
              <a:rPr dirty="0" sz="1000" spc="-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som</a:t>
            </a:r>
            <a:r>
              <a:rPr dirty="0" sz="1000" spc="-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-25">
                <a:solidFill>
                  <a:srgbClr val="282828"/>
                </a:solidFill>
                <a:latin typeface="Calibri"/>
                <a:cs typeface="Calibri"/>
              </a:rPr>
              <a:t>kan</a:t>
            </a:r>
            <a:r>
              <a:rPr dirty="0" sz="1000" spc="-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välja</a:t>
            </a:r>
            <a:r>
              <a:rPr dirty="0" sz="1000" spc="3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mellan</a:t>
            </a:r>
            <a:r>
              <a:rPr dirty="0" sz="1000" spc="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konkurrerande</a:t>
            </a:r>
            <a:r>
              <a:rPr dirty="0" sz="1000" spc="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82828"/>
                </a:solidFill>
                <a:latin typeface="Calibri"/>
                <a:cs typeface="Calibri"/>
              </a:rPr>
              <a:t>alternativ</a:t>
            </a:r>
            <a:r>
              <a:rPr dirty="0" sz="10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rådfråga:</a:t>
            </a:r>
            <a:r>
              <a:rPr dirty="0" sz="1000" spc="3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10" b="1">
                <a:solidFill>
                  <a:srgbClr val="00843C"/>
                </a:solidFill>
                <a:latin typeface="Calibri"/>
                <a:cs typeface="Calibri"/>
              </a:rPr>
              <a:t>Nigel</a:t>
            </a:r>
            <a:r>
              <a:rPr dirty="0" sz="1000" spc="5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000" spc="10" b="1">
                <a:solidFill>
                  <a:srgbClr val="00843C"/>
                </a:solidFill>
                <a:latin typeface="Calibri"/>
                <a:cs typeface="Calibri"/>
              </a:rPr>
              <a:t>Belbin</a:t>
            </a:r>
            <a:r>
              <a:rPr dirty="0" sz="1000" spc="10">
                <a:solidFill>
                  <a:srgbClr val="282828"/>
                </a:solidFill>
                <a:latin typeface="Calibri"/>
                <a:cs typeface="Calibri"/>
              </a:rPr>
              <a:t>,</a:t>
            </a:r>
            <a:r>
              <a:rPr dirty="0" sz="1000" spc="4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10" b="1">
                <a:solidFill>
                  <a:srgbClr val="00843C"/>
                </a:solidFill>
                <a:latin typeface="Calibri"/>
                <a:cs typeface="Calibri"/>
              </a:rPr>
              <a:t>Stuart</a:t>
            </a:r>
            <a:r>
              <a:rPr dirty="0" sz="1000" spc="45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000" spc="-10" b="1">
                <a:solidFill>
                  <a:srgbClr val="00843C"/>
                </a:solidFill>
                <a:latin typeface="Calibri"/>
                <a:cs typeface="Calibri"/>
              </a:rPr>
              <a:t>Kelly</a:t>
            </a:r>
            <a:r>
              <a:rPr dirty="0" sz="1000" spc="-1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och</a:t>
            </a:r>
            <a:r>
              <a:rPr dirty="0" sz="1000" spc="7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b="1">
                <a:solidFill>
                  <a:srgbClr val="00843C"/>
                </a:solidFill>
                <a:latin typeface="Calibri"/>
                <a:cs typeface="Calibri"/>
              </a:rPr>
              <a:t>Stephen</a:t>
            </a:r>
            <a:r>
              <a:rPr dirty="0" sz="1000" spc="6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000" spc="-10" b="1">
                <a:solidFill>
                  <a:srgbClr val="00843C"/>
                </a:solidFill>
                <a:latin typeface="Calibri"/>
                <a:cs typeface="Calibri"/>
              </a:rPr>
              <a:t>Dagg</a:t>
            </a:r>
            <a:r>
              <a:rPr dirty="0" sz="1000" spc="-10">
                <a:solidFill>
                  <a:srgbClr val="282828"/>
                </a:solidFill>
                <a:latin typeface="Calibri"/>
                <a:cs typeface="Calibri"/>
              </a:rPr>
              <a:t>.</a:t>
            </a:r>
            <a:endParaRPr sz="1000">
              <a:latin typeface="Calibri"/>
              <a:cs typeface="Calibri"/>
            </a:endParaRPr>
          </a:p>
        </p:txBody>
      </p:sp>
      <p:pic>
        <p:nvPicPr>
          <p:cNvPr id="16" name="object 16" descr="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819601" y="3781501"/>
            <a:ext cx="650443" cy="643737"/>
          </a:xfrm>
          <a:prstGeom prst="rect">
            <a:avLst/>
          </a:prstGeom>
        </p:spPr>
      </p:pic>
      <p:sp>
        <p:nvSpPr>
          <p:cNvPr id="17" name="object 17" descr=""/>
          <p:cNvSpPr txBox="1"/>
          <p:nvPr/>
        </p:nvSpPr>
        <p:spPr>
          <a:xfrm>
            <a:off x="7913369" y="3742563"/>
            <a:ext cx="2055495" cy="8350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6200"/>
              </a:lnSpc>
              <a:spcBef>
                <a:spcPts val="100"/>
              </a:spcBef>
            </a:pP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När</a:t>
            </a:r>
            <a:r>
              <a:rPr dirty="0" sz="1000" spc="-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teamet</a:t>
            </a:r>
            <a:r>
              <a:rPr dirty="0" sz="1000" spc="-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behöver</a:t>
            </a:r>
            <a:r>
              <a:rPr dirty="0" sz="1000" spc="-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någon</a:t>
            </a:r>
            <a:r>
              <a:rPr dirty="0" sz="1000" spc="-3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82828"/>
                </a:solidFill>
                <a:latin typeface="Calibri"/>
                <a:cs typeface="Calibri"/>
              </a:rPr>
              <a:t>för</a:t>
            </a:r>
            <a:r>
              <a:rPr dirty="0" sz="1000" spc="-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-25">
                <a:solidFill>
                  <a:srgbClr val="282828"/>
                </a:solidFill>
                <a:latin typeface="Calibri"/>
                <a:cs typeface="Calibri"/>
              </a:rPr>
              <a:t>att</a:t>
            </a:r>
            <a:r>
              <a:rPr dirty="0" sz="1000" spc="-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utforska</a:t>
            </a:r>
            <a:r>
              <a:rPr dirty="0" sz="10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-20">
                <a:solidFill>
                  <a:srgbClr val="282828"/>
                </a:solidFill>
                <a:latin typeface="Calibri"/>
                <a:cs typeface="Calibri"/>
              </a:rPr>
              <a:t>ett</a:t>
            </a:r>
            <a:r>
              <a:rPr dirty="0" sz="1000" spc="-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ämne</a:t>
            </a:r>
            <a:r>
              <a:rPr dirty="0" sz="1000" spc="-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på</a:t>
            </a:r>
            <a:r>
              <a:rPr dirty="0" sz="10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djupet</a:t>
            </a:r>
            <a:r>
              <a:rPr dirty="0" sz="1000" spc="-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och</a:t>
            </a:r>
            <a:r>
              <a:rPr dirty="0" sz="1000" spc="-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82828"/>
                </a:solidFill>
                <a:latin typeface="Calibri"/>
                <a:cs typeface="Calibri"/>
              </a:rPr>
              <a:t>få</a:t>
            </a:r>
            <a:r>
              <a:rPr dirty="0" sz="10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-25">
                <a:solidFill>
                  <a:srgbClr val="282828"/>
                </a:solidFill>
                <a:latin typeface="Calibri"/>
                <a:cs typeface="Calibri"/>
              </a:rPr>
              <a:t>den</a:t>
            </a:r>
            <a:r>
              <a:rPr dirty="0" sz="1000" spc="-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expertkunskap</a:t>
            </a:r>
            <a:r>
              <a:rPr dirty="0" sz="1000" spc="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som</a:t>
            </a:r>
            <a:r>
              <a:rPr dirty="0" sz="1000" spc="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teamet</a:t>
            </a:r>
            <a:r>
              <a:rPr dirty="0" sz="1000" spc="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82828"/>
                </a:solidFill>
                <a:latin typeface="Calibri"/>
                <a:cs typeface="Calibri"/>
              </a:rPr>
              <a:t>behöver,</a:t>
            </a:r>
            <a:r>
              <a:rPr dirty="0" sz="10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fråga:</a:t>
            </a:r>
            <a:r>
              <a:rPr dirty="0" sz="1000" spc="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b="1">
                <a:solidFill>
                  <a:srgbClr val="00843C"/>
                </a:solidFill>
                <a:latin typeface="Calibri"/>
                <a:cs typeface="Calibri"/>
              </a:rPr>
              <a:t>Victoria</a:t>
            </a:r>
            <a:r>
              <a:rPr dirty="0" sz="1000" spc="3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000" b="1">
                <a:solidFill>
                  <a:srgbClr val="00843C"/>
                </a:solidFill>
                <a:latin typeface="Calibri"/>
                <a:cs typeface="Calibri"/>
              </a:rPr>
              <a:t>Brown</a:t>
            </a:r>
            <a:r>
              <a:rPr dirty="0" sz="1000" spc="35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och</a:t>
            </a:r>
            <a:r>
              <a:rPr dirty="0" sz="1000" spc="3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-10" b="1">
                <a:solidFill>
                  <a:srgbClr val="00843C"/>
                </a:solidFill>
                <a:latin typeface="Calibri"/>
                <a:cs typeface="Calibri"/>
              </a:rPr>
              <a:t>Stephen</a:t>
            </a:r>
            <a:r>
              <a:rPr dirty="0" sz="1000" spc="-1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000" spc="-10" b="1">
                <a:solidFill>
                  <a:srgbClr val="00843C"/>
                </a:solidFill>
                <a:latin typeface="Calibri"/>
                <a:cs typeface="Calibri"/>
              </a:rPr>
              <a:t>Dagg</a:t>
            </a:r>
            <a:r>
              <a:rPr dirty="0" sz="1000" spc="-10">
                <a:solidFill>
                  <a:srgbClr val="282828"/>
                </a:solidFill>
                <a:latin typeface="Calibri"/>
                <a:cs typeface="Calibri"/>
              </a:rPr>
              <a:t>.</a:t>
            </a:r>
            <a:endParaRPr sz="1000">
              <a:latin typeface="Calibri"/>
              <a:cs typeface="Calibri"/>
            </a:endParaRPr>
          </a:p>
        </p:txBody>
      </p:sp>
      <p:pic>
        <p:nvPicPr>
          <p:cNvPr id="18" name="object 18" descr="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7155180" y="3781501"/>
            <a:ext cx="670559" cy="643737"/>
          </a:xfrm>
          <a:prstGeom prst="rect">
            <a:avLst/>
          </a:prstGeom>
        </p:spPr>
      </p:pic>
      <p:sp>
        <p:nvSpPr>
          <p:cNvPr id="19" name="object 19" descr=""/>
          <p:cNvSpPr txBox="1"/>
          <p:nvPr/>
        </p:nvSpPr>
        <p:spPr>
          <a:xfrm>
            <a:off x="1215389" y="5013197"/>
            <a:ext cx="2124075" cy="6731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6300"/>
              </a:lnSpc>
              <a:spcBef>
                <a:spcPts val="100"/>
              </a:spcBef>
            </a:pP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När</a:t>
            </a:r>
            <a:r>
              <a:rPr dirty="0" sz="1000" spc="-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det</a:t>
            </a:r>
            <a:r>
              <a:rPr dirty="0" sz="1000" spc="-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finns</a:t>
            </a:r>
            <a:r>
              <a:rPr dirty="0" sz="1000" spc="-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-20">
                <a:solidFill>
                  <a:srgbClr val="282828"/>
                </a:solidFill>
                <a:latin typeface="Calibri"/>
                <a:cs typeface="Calibri"/>
              </a:rPr>
              <a:t>ett</a:t>
            </a:r>
            <a:r>
              <a:rPr dirty="0" sz="1000" spc="-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behov</a:t>
            </a:r>
            <a:r>
              <a:rPr dirty="0" sz="1000" spc="-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av</a:t>
            </a:r>
            <a:r>
              <a:rPr dirty="0" sz="1000" spc="-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82828"/>
                </a:solidFill>
                <a:latin typeface="Calibri"/>
                <a:cs typeface="Calibri"/>
              </a:rPr>
              <a:t>att</a:t>
            </a:r>
            <a:r>
              <a:rPr dirty="0" sz="1000" spc="-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öka</a:t>
            </a:r>
            <a:r>
              <a:rPr dirty="0" sz="1000" spc="-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82828"/>
                </a:solidFill>
                <a:latin typeface="Calibri"/>
                <a:cs typeface="Calibri"/>
              </a:rPr>
              <a:t>takten</a:t>
            </a:r>
            <a:r>
              <a:rPr dirty="0" sz="10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och</a:t>
            </a:r>
            <a:r>
              <a:rPr dirty="0" sz="1000" spc="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komma</a:t>
            </a:r>
            <a:r>
              <a:rPr dirty="0" sz="1000" spc="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fram</a:t>
            </a:r>
            <a:r>
              <a:rPr dirty="0" sz="1000" spc="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till</a:t>
            </a:r>
            <a:r>
              <a:rPr dirty="0" sz="1000" spc="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beslut</a:t>
            </a:r>
            <a:r>
              <a:rPr dirty="0" sz="1000" spc="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kan</a:t>
            </a:r>
            <a:r>
              <a:rPr dirty="0" sz="10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-25">
                <a:solidFill>
                  <a:srgbClr val="282828"/>
                </a:solidFill>
                <a:latin typeface="Calibri"/>
                <a:cs typeface="Calibri"/>
              </a:rPr>
              <a:t>man</a:t>
            </a:r>
            <a:r>
              <a:rPr dirty="0" sz="1000" spc="-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räkna</a:t>
            </a:r>
            <a:r>
              <a:rPr dirty="0" sz="1000" spc="3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med:</a:t>
            </a:r>
            <a:r>
              <a:rPr dirty="0" sz="1000" spc="3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90" b="1">
                <a:solidFill>
                  <a:srgbClr val="00843C"/>
                </a:solidFill>
                <a:latin typeface="Calibri"/>
                <a:cs typeface="Calibri"/>
              </a:rPr>
              <a:t>Jo</a:t>
            </a:r>
            <a:r>
              <a:rPr dirty="0" sz="1000" spc="15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000" b="1">
                <a:solidFill>
                  <a:srgbClr val="00843C"/>
                </a:solidFill>
                <a:latin typeface="Calibri"/>
                <a:cs typeface="Calibri"/>
              </a:rPr>
              <a:t>Keeler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,</a:t>
            </a:r>
            <a:r>
              <a:rPr dirty="0" sz="1000" spc="3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b="1">
                <a:solidFill>
                  <a:srgbClr val="00843C"/>
                </a:solidFill>
                <a:latin typeface="Calibri"/>
                <a:cs typeface="Calibri"/>
              </a:rPr>
              <a:t>Lisa</a:t>
            </a:r>
            <a:r>
              <a:rPr dirty="0" sz="1000" spc="3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000" spc="-10" b="1">
                <a:solidFill>
                  <a:srgbClr val="00843C"/>
                </a:solidFill>
                <a:latin typeface="Calibri"/>
                <a:cs typeface="Calibri"/>
              </a:rPr>
              <a:t>Ward</a:t>
            </a:r>
            <a:r>
              <a:rPr dirty="0" sz="1000" spc="4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000" spc="-25">
                <a:solidFill>
                  <a:srgbClr val="282828"/>
                </a:solidFill>
                <a:latin typeface="Calibri"/>
                <a:cs typeface="Calibri"/>
              </a:rPr>
              <a:t>och</a:t>
            </a:r>
            <a:r>
              <a:rPr dirty="0" sz="1000" spc="-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b="1">
                <a:solidFill>
                  <a:srgbClr val="00843C"/>
                </a:solidFill>
                <a:latin typeface="Calibri"/>
                <a:cs typeface="Calibri"/>
              </a:rPr>
              <a:t>Nigel</a:t>
            </a:r>
            <a:r>
              <a:rPr dirty="0" sz="1000" spc="65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000" spc="-10" b="1">
                <a:solidFill>
                  <a:srgbClr val="00843C"/>
                </a:solidFill>
                <a:latin typeface="Calibri"/>
                <a:cs typeface="Calibri"/>
              </a:rPr>
              <a:t>Belbin</a:t>
            </a:r>
            <a:r>
              <a:rPr dirty="0" sz="1000" spc="-10">
                <a:solidFill>
                  <a:srgbClr val="282828"/>
                </a:solidFill>
                <a:latin typeface="Calibri"/>
                <a:cs typeface="Calibri"/>
              </a:rPr>
              <a:t>.</a:t>
            </a:r>
            <a:endParaRPr sz="1000">
              <a:latin typeface="Calibri"/>
              <a:cs typeface="Calibri"/>
            </a:endParaRPr>
          </a:p>
        </p:txBody>
      </p:sp>
      <p:pic>
        <p:nvPicPr>
          <p:cNvPr id="20" name="object 20" descr="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460552" y="5052136"/>
            <a:ext cx="667207" cy="643737"/>
          </a:xfrm>
          <a:prstGeom prst="rect">
            <a:avLst/>
          </a:prstGeom>
        </p:spPr>
      </p:pic>
      <p:sp>
        <p:nvSpPr>
          <p:cNvPr id="21" name="object 21" descr=""/>
          <p:cNvSpPr txBox="1"/>
          <p:nvPr/>
        </p:nvSpPr>
        <p:spPr>
          <a:xfrm>
            <a:off x="4564379" y="5013197"/>
            <a:ext cx="2115820" cy="6731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6300"/>
              </a:lnSpc>
              <a:spcBef>
                <a:spcPts val="100"/>
              </a:spcBef>
            </a:pP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När</a:t>
            </a:r>
            <a:r>
              <a:rPr dirty="0" sz="1000" spc="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beslut</a:t>
            </a:r>
            <a:r>
              <a:rPr dirty="0" sz="1000" spc="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måste</a:t>
            </a:r>
            <a:r>
              <a:rPr dirty="0" sz="1000" spc="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omvandlas</a:t>
            </a:r>
            <a:r>
              <a:rPr dirty="0" sz="1000" spc="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-20">
                <a:solidFill>
                  <a:srgbClr val="282828"/>
                </a:solidFill>
                <a:latin typeface="Calibri"/>
                <a:cs typeface="Calibri"/>
              </a:rPr>
              <a:t>till</a:t>
            </a:r>
            <a:r>
              <a:rPr dirty="0" sz="1000" spc="-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fungerande</a:t>
            </a:r>
            <a:r>
              <a:rPr dirty="0" sz="1000" spc="-4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rutiner</a:t>
            </a:r>
            <a:r>
              <a:rPr dirty="0" sz="1000" spc="-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fråga:</a:t>
            </a:r>
            <a:r>
              <a:rPr dirty="0" sz="1000" spc="-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70" b="1">
                <a:solidFill>
                  <a:srgbClr val="00843C"/>
                </a:solidFill>
                <a:latin typeface="Calibri"/>
                <a:cs typeface="Calibri"/>
              </a:rPr>
              <a:t>Jill</a:t>
            </a:r>
            <a:r>
              <a:rPr dirty="0" sz="1000" spc="-25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000" spc="-10" b="1">
                <a:solidFill>
                  <a:srgbClr val="00843C"/>
                </a:solidFill>
                <a:latin typeface="Calibri"/>
                <a:cs typeface="Calibri"/>
              </a:rPr>
              <a:t>Cooper</a:t>
            </a:r>
            <a:r>
              <a:rPr dirty="0" sz="1000" spc="-10">
                <a:solidFill>
                  <a:srgbClr val="282828"/>
                </a:solidFill>
                <a:latin typeface="Calibri"/>
                <a:cs typeface="Calibri"/>
              </a:rPr>
              <a:t>,</a:t>
            </a:r>
            <a:r>
              <a:rPr dirty="0" sz="10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20" b="1">
                <a:solidFill>
                  <a:srgbClr val="00843C"/>
                </a:solidFill>
                <a:latin typeface="Calibri"/>
                <a:cs typeface="Calibri"/>
              </a:rPr>
              <a:t>Nicola</a:t>
            </a:r>
            <a:r>
              <a:rPr dirty="0" sz="1000" spc="-5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000" spc="20" b="1">
                <a:solidFill>
                  <a:srgbClr val="00843C"/>
                </a:solidFill>
                <a:latin typeface="Calibri"/>
                <a:cs typeface="Calibri"/>
              </a:rPr>
              <a:t>Harrington</a:t>
            </a:r>
            <a:r>
              <a:rPr dirty="0" sz="1000" spc="20">
                <a:solidFill>
                  <a:srgbClr val="282828"/>
                </a:solidFill>
                <a:latin typeface="Calibri"/>
                <a:cs typeface="Calibri"/>
              </a:rPr>
              <a:t>,</a:t>
            </a:r>
            <a:r>
              <a:rPr dirty="0" sz="10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10" b="1">
                <a:solidFill>
                  <a:srgbClr val="00843C"/>
                </a:solidFill>
                <a:latin typeface="Calibri"/>
                <a:cs typeface="Calibri"/>
              </a:rPr>
              <a:t>Victoria</a:t>
            </a:r>
            <a:r>
              <a:rPr dirty="0" sz="1000" spc="-5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000" spc="20" b="1">
                <a:solidFill>
                  <a:srgbClr val="00843C"/>
                </a:solidFill>
                <a:latin typeface="Calibri"/>
                <a:cs typeface="Calibri"/>
              </a:rPr>
              <a:t>Brown</a:t>
            </a:r>
            <a:r>
              <a:rPr dirty="0" sz="1000" spc="5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000" spc="-25">
                <a:solidFill>
                  <a:srgbClr val="282828"/>
                </a:solidFill>
                <a:latin typeface="Calibri"/>
                <a:cs typeface="Calibri"/>
              </a:rPr>
              <a:t>och</a:t>
            </a:r>
            <a:r>
              <a:rPr dirty="0" sz="1000" spc="-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b="1">
                <a:solidFill>
                  <a:srgbClr val="00843C"/>
                </a:solidFill>
                <a:latin typeface="Calibri"/>
                <a:cs typeface="Calibri"/>
              </a:rPr>
              <a:t>Stephen</a:t>
            </a:r>
            <a:r>
              <a:rPr dirty="0" sz="1000" spc="13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000" spc="-10" b="1">
                <a:solidFill>
                  <a:srgbClr val="00843C"/>
                </a:solidFill>
                <a:latin typeface="Calibri"/>
                <a:cs typeface="Calibri"/>
              </a:rPr>
              <a:t>Dagg</a:t>
            </a:r>
            <a:r>
              <a:rPr dirty="0" sz="1000" spc="-10">
                <a:solidFill>
                  <a:srgbClr val="282828"/>
                </a:solidFill>
                <a:latin typeface="Calibri"/>
                <a:cs typeface="Calibri"/>
              </a:rPr>
              <a:t>.</a:t>
            </a:r>
            <a:endParaRPr sz="1000">
              <a:latin typeface="Calibri"/>
              <a:cs typeface="Calibri"/>
            </a:endParaRPr>
          </a:p>
        </p:txBody>
      </p:sp>
      <p:pic>
        <p:nvPicPr>
          <p:cNvPr id="22" name="object 22" descr="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3806190" y="5052136"/>
            <a:ext cx="670560" cy="643737"/>
          </a:xfrm>
          <a:prstGeom prst="rect">
            <a:avLst/>
          </a:prstGeom>
        </p:spPr>
      </p:pic>
      <p:sp>
        <p:nvSpPr>
          <p:cNvPr id="23" name="object 23" descr=""/>
          <p:cNvSpPr txBox="1"/>
          <p:nvPr/>
        </p:nvSpPr>
        <p:spPr>
          <a:xfrm>
            <a:off x="7913369" y="5013197"/>
            <a:ext cx="2153285" cy="6731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6300"/>
              </a:lnSpc>
              <a:spcBef>
                <a:spcPts val="100"/>
              </a:spcBef>
            </a:pP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När</a:t>
            </a:r>
            <a:r>
              <a:rPr dirty="0" sz="1000" spc="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det</a:t>
            </a:r>
            <a:r>
              <a:rPr dirty="0" sz="1000" spc="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är</a:t>
            </a:r>
            <a:r>
              <a:rPr dirty="0" sz="1000" spc="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absolut</a:t>
            </a:r>
            <a:r>
              <a:rPr dirty="0" sz="1000" spc="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nödvändigt</a:t>
            </a:r>
            <a:r>
              <a:rPr dirty="0" sz="1000" spc="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-25">
                <a:solidFill>
                  <a:srgbClr val="282828"/>
                </a:solidFill>
                <a:latin typeface="Calibri"/>
                <a:cs typeface="Calibri"/>
              </a:rPr>
              <a:t>att</a:t>
            </a:r>
            <a:r>
              <a:rPr dirty="0" sz="1000" spc="-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planerna</a:t>
            </a:r>
            <a:r>
              <a:rPr dirty="0" sz="1000" spc="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blir</a:t>
            </a:r>
            <a:r>
              <a:rPr dirty="0" sz="1000" spc="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färdiga</a:t>
            </a:r>
            <a:r>
              <a:rPr dirty="0" sz="1000" spc="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med</a:t>
            </a:r>
            <a:r>
              <a:rPr dirty="0" sz="10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82828"/>
                </a:solidFill>
                <a:latin typeface="Calibri"/>
                <a:cs typeface="Calibri"/>
              </a:rPr>
              <a:t>högsta</a:t>
            </a:r>
            <a:r>
              <a:rPr dirty="0" sz="10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standard</a:t>
            </a:r>
            <a:r>
              <a:rPr dirty="0" sz="10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kan</a:t>
            </a:r>
            <a:r>
              <a:rPr dirty="0" sz="1000" spc="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en</a:t>
            </a:r>
            <a:r>
              <a:rPr dirty="0" sz="1000" spc="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nyckelroll</a:t>
            </a:r>
            <a:r>
              <a:rPr dirty="0" sz="1000" spc="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spelas</a:t>
            </a:r>
            <a:r>
              <a:rPr dirty="0" sz="1000" spc="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av:</a:t>
            </a:r>
            <a:r>
              <a:rPr dirty="0" sz="1000" spc="6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50" b="1">
                <a:solidFill>
                  <a:srgbClr val="00843C"/>
                </a:solidFill>
                <a:latin typeface="Calibri"/>
                <a:cs typeface="Calibri"/>
              </a:rPr>
              <a:t>Jill</a:t>
            </a:r>
            <a:r>
              <a:rPr dirty="0" sz="1000" spc="5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000" b="1">
                <a:solidFill>
                  <a:srgbClr val="00843C"/>
                </a:solidFill>
                <a:latin typeface="Calibri"/>
                <a:cs typeface="Calibri"/>
              </a:rPr>
              <a:t>Cooper</a:t>
            </a:r>
            <a:r>
              <a:rPr dirty="0" sz="1000" spc="6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och</a:t>
            </a:r>
            <a:r>
              <a:rPr dirty="0" sz="1000" spc="6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b="1">
                <a:solidFill>
                  <a:srgbClr val="00843C"/>
                </a:solidFill>
                <a:latin typeface="Calibri"/>
                <a:cs typeface="Calibri"/>
              </a:rPr>
              <a:t>Victoria</a:t>
            </a:r>
            <a:r>
              <a:rPr dirty="0" sz="1000" spc="65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000" spc="-10" b="1">
                <a:solidFill>
                  <a:srgbClr val="00843C"/>
                </a:solidFill>
                <a:latin typeface="Calibri"/>
                <a:cs typeface="Calibri"/>
              </a:rPr>
              <a:t>Brown</a:t>
            </a:r>
            <a:r>
              <a:rPr dirty="0" sz="1000" spc="-10">
                <a:solidFill>
                  <a:srgbClr val="282828"/>
                </a:solidFill>
                <a:latin typeface="Calibri"/>
                <a:cs typeface="Calibri"/>
              </a:rPr>
              <a:t>.</a:t>
            </a:r>
            <a:endParaRPr sz="1000">
              <a:latin typeface="Calibri"/>
              <a:cs typeface="Calibri"/>
            </a:endParaRPr>
          </a:p>
        </p:txBody>
      </p:sp>
      <p:pic>
        <p:nvPicPr>
          <p:cNvPr id="24" name="object 24" descr="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7155180" y="5052136"/>
            <a:ext cx="670559" cy="643737"/>
          </a:xfrm>
          <a:prstGeom prst="rect">
            <a:avLst/>
          </a:prstGeom>
        </p:spPr>
      </p:pic>
      <p:sp>
        <p:nvSpPr>
          <p:cNvPr id="25" name="object 25" descr=""/>
          <p:cNvSpPr txBox="1"/>
          <p:nvPr/>
        </p:nvSpPr>
        <p:spPr>
          <a:xfrm>
            <a:off x="10010775" y="7165975"/>
            <a:ext cx="23431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0">
                <a:solidFill>
                  <a:srgbClr val="282828"/>
                </a:solidFill>
                <a:latin typeface="Calibri"/>
                <a:cs typeface="Calibri"/>
              </a:rPr>
              <a:t>6/12</a:t>
            </a:r>
            <a:endParaRPr sz="900">
              <a:latin typeface="Calibri"/>
              <a:cs typeface="Calibri"/>
            </a:endParaRPr>
          </a:p>
        </p:txBody>
      </p:sp>
      <p:pic>
        <p:nvPicPr>
          <p:cNvPr id="26" name="object 26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09600" y="7175500"/>
            <a:ext cx="585469" cy="125729"/>
          </a:xfrm>
          <a:prstGeom prst="rect">
            <a:avLst/>
          </a:prstGeom>
        </p:spPr>
      </p:pic>
      <p:sp>
        <p:nvSpPr>
          <p:cNvPr id="27" name="object 27" descr=""/>
          <p:cNvSpPr txBox="1"/>
          <p:nvPr/>
        </p:nvSpPr>
        <p:spPr>
          <a:xfrm>
            <a:off x="478155" y="6665469"/>
            <a:ext cx="979169" cy="663575"/>
          </a:xfrm>
          <a:prstGeom prst="rect">
            <a:avLst/>
          </a:prstGeom>
        </p:spPr>
        <p:txBody>
          <a:bodyPr wrap="square" lIns="0" tIns="55880" rIns="0" bIns="0" rtlCol="0" vert="horz">
            <a:spAutoFit/>
          </a:bodyPr>
          <a:lstStyle/>
          <a:p>
            <a:pPr algn="ctr" marL="7620">
              <a:lnSpc>
                <a:spcPct val="100000"/>
              </a:lnSpc>
              <a:spcBef>
                <a:spcPts val="440"/>
              </a:spcBef>
            </a:pPr>
            <a:r>
              <a:rPr dirty="0" sz="900" spc="-25" b="1">
                <a:solidFill>
                  <a:srgbClr val="FFFFFF"/>
                </a:solidFill>
                <a:latin typeface="Calibri"/>
                <a:cs typeface="Calibri"/>
              </a:rPr>
              <a:t>RI</a:t>
            </a:r>
            <a:endParaRPr sz="900">
              <a:latin typeface="Calibri"/>
              <a:cs typeface="Calibri"/>
            </a:endParaRPr>
          </a:p>
          <a:p>
            <a:pPr algn="ctr" marR="1905">
              <a:lnSpc>
                <a:spcPct val="100000"/>
              </a:lnSpc>
              <a:spcBef>
                <a:spcPts val="310"/>
              </a:spcBef>
            </a:pPr>
            <a:r>
              <a:rPr dirty="0" sz="800">
                <a:solidFill>
                  <a:srgbClr val="9F316D"/>
                </a:solidFill>
                <a:latin typeface="Calibri"/>
                <a:cs typeface="Calibri"/>
              </a:rPr>
              <a:t>Resource</a:t>
            </a:r>
            <a:r>
              <a:rPr dirty="0" sz="800" spc="-15">
                <a:solidFill>
                  <a:srgbClr val="9F316D"/>
                </a:solidFill>
                <a:latin typeface="Times New Roman"/>
                <a:cs typeface="Times New Roman"/>
              </a:rPr>
              <a:t> </a:t>
            </a:r>
            <a:r>
              <a:rPr dirty="0" sz="800" spc="-10">
                <a:solidFill>
                  <a:srgbClr val="9F316D"/>
                </a:solidFill>
                <a:latin typeface="Calibri"/>
                <a:cs typeface="Calibri"/>
              </a:rPr>
              <a:t>Investigator</a:t>
            </a:r>
            <a:endParaRPr sz="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tabLst>
                <a:tab pos="727710" algn="l"/>
              </a:tabLst>
            </a:pPr>
            <a:r>
              <a:rPr dirty="0" sz="900" spc="-50">
                <a:solidFill>
                  <a:srgbClr val="282828"/>
                </a:solidFill>
                <a:latin typeface="Calibri"/>
                <a:cs typeface="Calibri"/>
              </a:rPr>
              <a:t>©</a:t>
            </a:r>
            <a:r>
              <a:rPr dirty="0" sz="900">
                <a:solidFill>
                  <a:srgbClr val="282828"/>
                </a:solidFill>
                <a:latin typeface="Times New Roman"/>
                <a:cs typeface="Times New Roman"/>
              </a:rPr>
              <a:t>	</a:t>
            </a:r>
            <a:r>
              <a:rPr dirty="0" sz="900" spc="-20">
                <a:solidFill>
                  <a:srgbClr val="282828"/>
                </a:solidFill>
                <a:latin typeface="Calibri"/>
                <a:cs typeface="Calibri"/>
              </a:rPr>
              <a:t>2023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1774825" y="6665469"/>
            <a:ext cx="557530" cy="367665"/>
          </a:xfrm>
          <a:prstGeom prst="rect">
            <a:avLst/>
          </a:prstGeom>
        </p:spPr>
        <p:txBody>
          <a:bodyPr wrap="square" lIns="0" tIns="5588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40"/>
              </a:spcBef>
            </a:pPr>
            <a:r>
              <a:rPr dirty="0" sz="900" spc="-25" b="1">
                <a:solidFill>
                  <a:srgbClr val="FFFFFF"/>
                </a:solidFill>
                <a:latin typeface="Calibri"/>
                <a:cs typeface="Calibri"/>
              </a:rPr>
              <a:t>TW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10"/>
              </a:spcBef>
            </a:pPr>
            <a:r>
              <a:rPr dirty="0" sz="800" spc="-10">
                <a:solidFill>
                  <a:srgbClr val="9BB837"/>
                </a:solidFill>
                <a:latin typeface="Calibri"/>
                <a:cs typeface="Calibri"/>
              </a:rPr>
              <a:t>Teamworker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2869564" y="6665469"/>
            <a:ext cx="538480" cy="367665"/>
          </a:xfrm>
          <a:prstGeom prst="rect">
            <a:avLst/>
          </a:prstGeom>
        </p:spPr>
        <p:txBody>
          <a:bodyPr wrap="square" lIns="0" tIns="5588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40"/>
              </a:spcBef>
            </a:pPr>
            <a:r>
              <a:rPr dirty="0" sz="900" spc="-25" b="1">
                <a:solidFill>
                  <a:srgbClr val="FFFFFF"/>
                </a:solidFill>
                <a:latin typeface="Calibri"/>
                <a:cs typeface="Calibri"/>
              </a:rPr>
              <a:t>CO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10"/>
              </a:spcBef>
            </a:pPr>
            <a:r>
              <a:rPr dirty="0" sz="800" spc="-10">
                <a:solidFill>
                  <a:srgbClr val="4A95D2"/>
                </a:solidFill>
                <a:latin typeface="Calibri"/>
                <a:cs typeface="Calibri"/>
              </a:rPr>
              <a:t>Coordinator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4958715" y="6665469"/>
            <a:ext cx="784225" cy="367665"/>
          </a:xfrm>
          <a:prstGeom prst="rect">
            <a:avLst/>
          </a:prstGeom>
        </p:spPr>
        <p:txBody>
          <a:bodyPr wrap="square" lIns="0" tIns="55880" rIns="0" bIns="0" rtlCol="0" vert="horz">
            <a:spAutoFit/>
          </a:bodyPr>
          <a:lstStyle/>
          <a:p>
            <a:pPr algn="ctr" marR="11430">
              <a:lnSpc>
                <a:spcPct val="100000"/>
              </a:lnSpc>
              <a:spcBef>
                <a:spcPts val="440"/>
              </a:spcBef>
            </a:pPr>
            <a:r>
              <a:rPr dirty="0" sz="900" spc="-25" b="1">
                <a:solidFill>
                  <a:srgbClr val="FFFFFF"/>
                </a:solidFill>
                <a:latin typeface="Calibri"/>
                <a:cs typeface="Calibri"/>
              </a:rPr>
              <a:t>ME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10"/>
              </a:spcBef>
            </a:pPr>
            <a:r>
              <a:rPr dirty="0" sz="800" spc="-10">
                <a:solidFill>
                  <a:srgbClr val="A49B95"/>
                </a:solidFill>
                <a:latin typeface="Calibri"/>
                <a:cs typeface="Calibri"/>
              </a:rPr>
              <a:t>Monitor</a:t>
            </a:r>
            <a:r>
              <a:rPr dirty="0" sz="800" spc="-50">
                <a:solidFill>
                  <a:srgbClr val="A49B95"/>
                </a:solidFill>
                <a:latin typeface="Times New Roman"/>
                <a:cs typeface="Times New Roman"/>
              </a:rPr>
              <a:t> </a:t>
            </a:r>
            <a:r>
              <a:rPr dirty="0" sz="800" spc="-10">
                <a:solidFill>
                  <a:srgbClr val="A49B95"/>
                </a:solidFill>
                <a:latin typeface="Calibri"/>
                <a:cs typeface="Calibri"/>
              </a:rPr>
              <a:t>Evaluator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6223634" y="6665469"/>
            <a:ext cx="436880" cy="367665"/>
          </a:xfrm>
          <a:prstGeom prst="rect">
            <a:avLst/>
          </a:prstGeom>
        </p:spPr>
        <p:txBody>
          <a:bodyPr wrap="square" lIns="0" tIns="55880" rIns="0" bIns="0" rtlCol="0" vert="horz">
            <a:spAutoFit/>
          </a:bodyPr>
          <a:lstStyle/>
          <a:p>
            <a:pPr algn="ctr" marL="32384">
              <a:lnSpc>
                <a:spcPct val="100000"/>
              </a:lnSpc>
              <a:spcBef>
                <a:spcPts val="440"/>
              </a:spcBef>
            </a:pPr>
            <a:r>
              <a:rPr dirty="0" sz="900" spc="40" b="1">
                <a:solidFill>
                  <a:srgbClr val="FFFFFF"/>
                </a:solidFill>
                <a:latin typeface="Calibri"/>
                <a:cs typeface="Calibri"/>
              </a:rPr>
              <a:t>SP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10"/>
              </a:spcBef>
            </a:pPr>
            <a:r>
              <a:rPr dirty="0" sz="800" spc="-10">
                <a:solidFill>
                  <a:srgbClr val="B4AA69"/>
                </a:solidFill>
                <a:latin typeface="Calibri"/>
                <a:cs typeface="Calibri"/>
              </a:rPr>
              <a:t>Specialist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7382509" y="6665469"/>
            <a:ext cx="328930" cy="367665"/>
          </a:xfrm>
          <a:prstGeom prst="rect">
            <a:avLst/>
          </a:prstGeom>
        </p:spPr>
        <p:txBody>
          <a:bodyPr wrap="square" lIns="0" tIns="55880" rIns="0" bIns="0" rtlCol="0" vert="horz">
            <a:spAutoFit/>
          </a:bodyPr>
          <a:lstStyle/>
          <a:p>
            <a:pPr algn="ctr" marR="10795">
              <a:lnSpc>
                <a:spcPct val="100000"/>
              </a:lnSpc>
              <a:spcBef>
                <a:spcPts val="440"/>
              </a:spcBef>
            </a:pPr>
            <a:r>
              <a:rPr dirty="0" sz="900" spc="30" b="1">
                <a:solidFill>
                  <a:srgbClr val="FFFFFF"/>
                </a:solidFill>
                <a:latin typeface="Calibri"/>
                <a:cs typeface="Calibri"/>
              </a:rPr>
              <a:t>SH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10"/>
              </a:spcBef>
            </a:pPr>
            <a:r>
              <a:rPr dirty="0" sz="800" spc="-10">
                <a:solidFill>
                  <a:srgbClr val="B42C22"/>
                </a:solidFill>
                <a:latin typeface="Calibri"/>
                <a:cs typeface="Calibri"/>
              </a:rPr>
              <a:t>Shaper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4105909" y="6665469"/>
            <a:ext cx="252729" cy="367665"/>
          </a:xfrm>
          <a:prstGeom prst="rect">
            <a:avLst/>
          </a:prstGeom>
        </p:spPr>
        <p:txBody>
          <a:bodyPr wrap="square" lIns="0" tIns="55880" rIns="0" bIns="0" rtlCol="0" vert="horz">
            <a:spAutoFit/>
          </a:bodyPr>
          <a:lstStyle/>
          <a:p>
            <a:pPr algn="ctr" marL="32384">
              <a:lnSpc>
                <a:spcPct val="100000"/>
              </a:lnSpc>
              <a:spcBef>
                <a:spcPts val="440"/>
              </a:spcBef>
            </a:pPr>
            <a:r>
              <a:rPr dirty="0" sz="900" spc="45" b="1">
                <a:solidFill>
                  <a:srgbClr val="FFFFFF"/>
                </a:solidFill>
                <a:latin typeface="Calibri"/>
                <a:cs typeface="Calibri"/>
              </a:rPr>
              <a:t>PL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10"/>
              </a:spcBef>
            </a:pPr>
            <a:r>
              <a:rPr dirty="0" sz="800" spc="-10">
                <a:solidFill>
                  <a:srgbClr val="F9D237"/>
                </a:solidFill>
                <a:latin typeface="Calibri"/>
                <a:cs typeface="Calibri"/>
              </a:rPr>
              <a:t>Plant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8344534" y="6656054"/>
            <a:ext cx="582930" cy="377190"/>
          </a:xfrm>
          <a:prstGeom prst="rect">
            <a:avLst/>
          </a:prstGeom>
        </p:spPr>
        <p:txBody>
          <a:bodyPr wrap="square" lIns="0" tIns="6096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80"/>
              </a:spcBef>
            </a:pPr>
            <a:r>
              <a:rPr dirty="0" sz="900" spc="-25" b="1">
                <a:solidFill>
                  <a:srgbClr val="FFFFFF"/>
                </a:solidFill>
                <a:latin typeface="Calibri"/>
                <a:cs typeface="Calibri"/>
              </a:rPr>
              <a:t>IMP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45"/>
              </a:spcBef>
            </a:pPr>
            <a:r>
              <a:rPr dirty="0" sz="800" spc="-10">
                <a:solidFill>
                  <a:srgbClr val="00699F"/>
                </a:solidFill>
                <a:latin typeface="Calibri"/>
                <a:cs typeface="Calibri"/>
              </a:rPr>
              <a:t>Implementer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9316084" y="6665469"/>
            <a:ext cx="831215" cy="367665"/>
          </a:xfrm>
          <a:prstGeom prst="rect">
            <a:avLst/>
          </a:prstGeom>
        </p:spPr>
        <p:txBody>
          <a:bodyPr wrap="square" lIns="0" tIns="55880" rIns="0" bIns="0" rtlCol="0" vert="horz">
            <a:spAutoFit/>
          </a:bodyPr>
          <a:lstStyle/>
          <a:p>
            <a:pPr algn="ctr" marR="22860">
              <a:lnSpc>
                <a:spcPct val="100000"/>
              </a:lnSpc>
              <a:spcBef>
                <a:spcPts val="440"/>
              </a:spcBef>
            </a:pPr>
            <a:r>
              <a:rPr dirty="0" sz="900" spc="25" b="1">
                <a:solidFill>
                  <a:srgbClr val="FFFFFF"/>
                </a:solidFill>
                <a:latin typeface="Calibri"/>
                <a:cs typeface="Calibri"/>
              </a:rPr>
              <a:t>CF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10"/>
              </a:spcBef>
            </a:pPr>
            <a:r>
              <a:rPr dirty="0" sz="800">
                <a:solidFill>
                  <a:srgbClr val="864A31"/>
                </a:solidFill>
                <a:latin typeface="Calibri"/>
                <a:cs typeface="Calibri"/>
              </a:rPr>
              <a:t>Completer</a:t>
            </a:r>
            <a:r>
              <a:rPr dirty="0" sz="800" spc="20">
                <a:solidFill>
                  <a:srgbClr val="864A31"/>
                </a:solidFill>
                <a:latin typeface="Times New Roman"/>
                <a:cs typeface="Times New Roman"/>
              </a:rPr>
              <a:t> </a:t>
            </a:r>
            <a:r>
              <a:rPr dirty="0" sz="800" spc="-10">
                <a:solidFill>
                  <a:srgbClr val="864A31"/>
                </a:solidFill>
                <a:latin typeface="Calibri"/>
                <a:cs typeface="Calibri"/>
              </a:rPr>
              <a:t>Finisher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6" name="object 36" descr=""/>
          <p:cNvSpPr txBox="1"/>
          <p:nvPr/>
        </p:nvSpPr>
        <p:spPr>
          <a:xfrm>
            <a:off x="1663700" y="7161530"/>
            <a:ext cx="105727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Utskriven:</a:t>
            </a:r>
            <a:r>
              <a:rPr dirty="0" sz="900" spc="-3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82828"/>
                </a:solidFill>
                <a:latin typeface="Calibri"/>
                <a:cs typeface="Calibri"/>
              </a:rPr>
              <a:t>14/06/2023</a:t>
            </a:r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Team</a:t>
            </a:r>
            <a:r>
              <a:rPr dirty="0" spc="-5" b="0">
                <a:latin typeface="Times New Roman"/>
                <a:cs typeface="Times New Roman"/>
              </a:rPr>
              <a:t> </a:t>
            </a:r>
            <a:r>
              <a:rPr dirty="0" spc="55"/>
              <a:t>Belbin</a:t>
            </a:r>
          </a:p>
        </p:txBody>
      </p:sp>
      <p:pic>
        <p:nvPicPr>
          <p:cNvPr id="3" name="object 3" descr="">
            <a:hlinkClick r:id="rId2"/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7200" y="528955"/>
            <a:ext cx="1463675" cy="314325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7353934" y="561340"/>
            <a:ext cx="2868295" cy="2228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10">
                <a:solidFill>
                  <a:srgbClr val="00843C"/>
                </a:solidFill>
                <a:latin typeface="Calibri"/>
                <a:cs typeface="Calibri"/>
              </a:rPr>
              <a:t>Teamrollcirkel:</a:t>
            </a:r>
            <a:r>
              <a:rPr dirty="0" sz="1300" spc="4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300" spc="10" b="1">
                <a:solidFill>
                  <a:srgbClr val="00843C"/>
                </a:solidFill>
                <a:latin typeface="Calibri"/>
                <a:cs typeface="Calibri"/>
              </a:rPr>
              <a:t>Två</a:t>
            </a:r>
            <a:r>
              <a:rPr dirty="0" sz="1300" spc="2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300" spc="10" b="1">
                <a:solidFill>
                  <a:srgbClr val="00843C"/>
                </a:solidFill>
                <a:latin typeface="Calibri"/>
                <a:cs typeface="Calibri"/>
              </a:rPr>
              <a:t>starkaste</a:t>
            </a:r>
            <a:r>
              <a:rPr dirty="0" sz="1300" spc="2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300" spc="-10" b="1">
                <a:solidFill>
                  <a:srgbClr val="00843C"/>
                </a:solidFill>
                <a:latin typeface="Calibri"/>
                <a:cs typeface="Calibri"/>
              </a:rPr>
              <a:t>Teamroller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5" name="object 5" descr=""/>
          <p:cNvGrpSpPr/>
          <p:nvPr/>
        </p:nvGrpSpPr>
        <p:grpSpPr>
          <a:xfrm>
            <a:off x="8380730" y="1405255"/>
            <a:ext cx="1829435" cy="5160645"/>
            <a:chOff x="8380730" y="1405255"/>
            <a:chExt cx="1829435" cy="5160645"/>
          </a:xfrm>
        </p:grpSpPr>
        <p:sp>
          <p:nvSpPr>
            <p:cNvPr id="6" name="object 6" descr=""/>
            <p:cNvSpPr/>
            <p:nvPr/>
          </p:nvSpPr>
          <p:spPr>
            <a:xfrm>
              <a:off x="8380730" y="1405254"/>
              <a:ext cx="1829435" cy="5160645"/>
            </a:xfrm>
            <a:custGeom>
              <a:avLst/>
              <a:gdLst/>
              <a:ahLst/>
              <a:cxnLst/>
              <a:rect l="l" t="t" r="r" b="b"/>
              <a:pathLst>
                <a:path w="1829434" h="5160645">
                  <a:moveTo>
                    <a:pt x="1829435" y="0"/>
                  </a:moveTo>
                  <a:lnTo>
                    <a:pt x="382270" y="0"/>
                  </a:lnTo>
                  <a:lnTo>
                    <a:pt x="382270" y="381000"/>
                  </a:lnTo>
                  <a:lnTo>
                    <a:pt x="0" y="381000"/>
                  </a:lnTo>
                  <a:lnTo>
                    <a:pt x="0" y="5160645"/>
                  </a:lnTo>
                  <a:lnTo>
                    <a:pt x="382270" y="5160645"/>
                  </a:lnTo>
                  <a:lnTo>
                    <a:pt x="1829435" y="5160645"/>
                  </a:lnTo>
                  <a:lnTo>
                    <a:pt x="1829435" y="0"/>
                  </a:lnTo>
                  <a:close/>
                </a:path>
              </a:pathLst>
            </a:custGeom>
            <a:solidFill>
              <a:srgbClr val="EFEFE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8534400" y="1875155"/>
              <a:ext cx="1524000" cy="0"/>
            </a:xfrm>
            <a:custGeom>
              <a:avLst/>
              <a:gdLst/>
              <a:ahLst/>
              <a:cxnLst/>
              <a:rect l="l" t="t" r="r" b="b"/>
              <a:pathLst>
                <a:path w="1524000" h="0">
                  <a:moveTo>
                    <a:pt x="0" y="0"/>
                  </a:moveTo>
                  <a:lnTo>
                    <a:pt x="1524000" y="0"/>
                  </a:lnTo>
                </a:path>
              </a:pathLst>
            </a:custGeom>
            <a:ln w="3175">
              <a:solidFill>
                <a:srgbClr val="282828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8" name="object 8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382000" y="1405255"/>
              <a:ext cx="389254" cy="389254"/>
            </a:xfrm>
            <a:prstGeom prst="rect">
              <a:avLst/>
            </a:prstGeom>
          </p:spPr>
        </p:pic>
      </p:grpSp>
      <p:sp>
        <p:nvSpPr>
          <p:cNvPr id="9" name="object 9" descr=""/>
          <p:cNvSpPr txBox="1"/>
          <p:nvPr/>
        </p:nvSpPr>
        <p:spPr>
          <a:xfrm>
            <a:off x="444500" y="1090294"/>
            <a:ext cx="5998210" cy="3314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55" b="1">
                <a:solidFill>
                  <a:srgbClr val="00843C"/>
                </a:solidFill>
                <a:latin typeface="Calibri"/>
                <a:cs typeface="Calibri"/>
              </a:rPr>
              <a:t>Baseras</a:t>
            </a:r>
            <a:r>
              <a:rPr dirty="0" sz="2000" spc="-2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2000" spc="55" b="1">
                <a:solidFill>
                  <a:srgbClr val="00843C"/>
                </a:solidFill>
                <a:latin typeface="Calibri"/>
                <a:cs typeface="Calibri"/>
              </a:rPr>
              <a:t>på</a:t>
            </a:r>
            <a:r>
              <a:rPr dirty="0" sz="2000" spc="-1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2000" spc="20">
                <a:solidFill>
                  <a:srgbClr val="00843C"/>
                </a:solidFill>
                <a:latin typeface="Calibri"/>
                <a:cs typeface="Calibri"/>
              </a:rPr>
              <a:t>Självskattning</a:t>
            </a:r>
            <a:r>
              <a:rPr dirty="0" sz="2000" spc="-15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2000" spc="20">
                <a:solidFill>
                  <a:srgbClr val="00843C"/>
                </a:solidFill>
                <a:latin typeface="Calibri"/>
                <a:cs typeface="Calibri"/>
              </a:rPr>
              <a:t>och</a:t>
            </a:r>
            <a:r>
              <a:rPr dirty="0" sz="2000" spc="-15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00843C"/>
                </a:solidFill>
                <a:latin typeface="Calibri"/>
                <a:cs typeface="Calibri"/>
              </a:rPr>
              <a:t>Observatörsbedömningar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10" name="object 10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098840" y="1684715"/>
            <a:ext cx="4458888" cy="4420778"/>
          </a:xfrm>
          <a:prstGeom prst="rect">
            <a:avLst/>
          </a:prstGeom>
        </p:spPr>
      </p:pic>
      <p:sp>
        <p:nvSpPr>
          <p:cNvPr id="11" name="object 11" descr=""/>
          <p:cNvSpPr txBox="1"/>
          <p:nvPr/>
        </p:nvSpPr>
        <p:spPr>
          <a:xfrm>
            <a:off x="4343400" y="4742179"/>
            <a:ext cx="33591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5">
                <a:solidFill>
                  <a:srgbClr val="1E1E1E"/>
                </a:solidFill>
                <a:latin typeface="Calibri"/>
                <a:cs typeface="Calibri"/>
              </a:rPr>
              <a:t>JK,</a:t>
            </a:r>
            <a:r>
              <a:rPr dirty="0" sz="900" spc="-35">
                <a:solidFill>
                  <a:srgbClr val="1E1E1E"/>
                </a:solidFill>
                <a:latin typeface="Times New Roman"/>
                <a:cs typeface="Times New Roman"/>
              </a:rPr>
              <a:t> </a:t>
            </a:r>
            <a:r>
              <a:rPr dirty="0" sz="900" spc="-25">
                <a:solidFill>
                  <a:srgbClr val="1E1E1E"/>
                </a:solidFill>
                <a:latin typeface="Calibri"/>
                <a:cs typeface="Calibri"/>
              </a:rPr>
              <a:t>LW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4979034" y="5110479"/>
            <a:ext cx="70866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0">
                <a:solidFill>
                  <a:srgbClr val="1E1E1E"/>
                </a:solidFill>
                <a:latin typeface="Calibri"/>
                <a:cs typeface="Calibri"/>
              </a:rPr>
              <a:t>JC,</a:t>
            </a:r>
            <a:r>
              <a:rPr dirty="0" sz="900" spc="-15">
                <a:solidFill>
                  <a:srgbClr val="1E1E1E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1E1E1E"/>
                </a:solidFill>
                <a:latin typeface="Calibri"/>
                <a:cs typeface="Calibri"/>
              </a:rPr>
              <a:t>NH,</a:t>
            </a:r>
            <a:r>
              <a:rPr dirty="0" sz="900" spc="-10">
                <a:solidFill>
                  <a:srgbClr val="1E1E1E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1E1E1E"/>
                </a:solidFill>
                <a:latin typeface="Calibri"/>
                <a:cs typeface="Calibri"/>
              </a:rPr>
              <a:t>SD,</a:t>
            </a:r>
            <a:r>
              <a:rPr dirty="0" sz="900" spc="-10">
                <a:solidFill>
                  <a:srgbClr val="1E1E1E"/>
                </a:solidFill>
                <a:latin typeface="Times New Roman"/>
                <a:cs typeface="Times New Roman"/>
              </a:rPr>
              <a:t> </a:t>
            </a:r>
            <a:r>
              <a:rPr dirty="0" sz="900" spc="-25">
                <a:solidFill>
                  <a:srgbClr val="1E1E1E"/>
                </a:solidFill>
                <a:latin typeface="Calibri"/>
                <a:cs typeface="Calibri"/>
              </a:rPr>
              <a:t>VB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3877309" y="3942079"/>
            <a:ext cx="37274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45">
                <a:solidFill>
                  <a:srgbClr val="1E1E1E"/>
                </a:solidFill>
                <a:latin typeface="Calibri"/>
                <a:cs typeface="Calibri"/>
              </a:rPr>
              <a:t>DM,</a:t>
            </a:r>
            <a:r>
              <a:rPr dirty="0" sz="900" spc="-35">
                <a:solidFill>
                  <a:srgbClr val="1E1E1E"/>
                </a:solidFill>
                <a:latin typeface="Times New Roman"/>
                <a:cs typeface="Times New Roman"/>
              </a:rPr>
              <a:t> </a:t>
            </a:r>
            <a:r>
              <a:rPr dirty="0" sz="900" spc="-25">
                <a:solidFill>
                  <a:srgbClr val="1E1E1E"/>
                </a:solidFill>
                <a:latin typeface="Calibri"/>
                <a:cs typeface="Calibri"/>
              </a:rPr>
              <a:t>NB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5970270" y="4729479"/>
            <a:ext cx="3238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0">
                <a:solidFill>
                  <a:srgbClr val="1E1E1E"/>
                </a:solidFill>
                <a:latin typeface="Calibri"/>
                <a:cs typeface="Calibri"/>
              </a:rPr>
              <a:t>JC,</a:t>
            </a:r>
            <a:r>
              <a:rPr dirty="0" sz="900" spc="-30">
                <a:solidFill>
                  <a:srgbClr val="1E1E1E"/>
                </a:solidFill>
                <a:latin typeface="Times New Roman"/>
                <a:cs typeface="Times New Roman"/>
              </a:rPr>
              <a:t> </a:t>
            </a:r>
            <a:r>
              <a:rPr dirty="0" sz="900" spc="-25">
                <a:solidFill>
                  <a:srgbClr val="1E1E1E"/>
                </a:solidFill>
                <a:latin typeface="Calibri"/>
                <a:cs typeface="Calibri"/>
              </a:rPr>
              <a:t>VB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6278245" y="3180079"/>
            <a:ext cx="34671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1E1E1E"/>
                </a:solidFill>
                <a:latin typeface="Calibri"/>
                <a:cs typeface="Calibri"/>
              </a:rPr>
              <a:t>NB,</a:t>
            </a:r>
            <a:r>
              <a:rPr dirty="0" sz="900">
                <a:solidFill>
                  <a:srgbClr val="1E1E1E"/>
                </a:solidFill>
                <a:latin typeface="Times New Roman"/>
                <a:cs typeface="Times New Roman"/>
              </a:rPr>
              <a:t> </a:t>
            </a:r>
            <a:r>
              <a:rPr dirty="0" sz="900" spc="30">
                <a:solidFill>
                  <a:srgbClr val="1E1E1E"/>
                </a:solidFill>
                <a:latin typeface="Calibri"/>
                <a:cs typeface="Calibri"/>
              </a:rPr>
              <a:t>SK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6513194" y="3942079"/>
            <a:ext cx="15684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solidFill>
                  <a:srgbClr val="1E1E1E"/>
                </a:solidFill>
                <a:latin typeface="Calibri"/>
                <a:cs typeface="Calibri"/>
              </a:rPr>
              <a:t>SD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4616450" y="2520950"/>
            <a:ext cx="54102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45">
                <a:solidFill>
                  <a:srgbClr val="1E1E1E"/>
                </a:solidFill>
                <a:latin typeface="Calibri"/>
                <a:cs typeface="Calibri"/>
              </a:rPr>
              <a:t>DM,</a:t>
            </a:r>
            <a:r>
              <a:rPr dirty="0" sz="900" spc="-35">
                <a:solidFill>
                  <a:srgbClr val="1E1E1E"/>
                </a:solidFill>
                <a:latin typeface="Times New Roman"/>
                <a:cs typeface="Times New Roman"/>
              </a:rPr>
              <a:t> </a:t>
            </a:r>
            <a:r>
              <a:rPr dirty="0" sz="900" spc="55">
                <a:solidFill>
                  <a:srgbClr val="1E1E1E"/>
                </a:solidFill>
                <a:latin typeface="Calibri"/>
                <a:cs typeface="Calibri"/>
              </a:rPr>
              <a:t>JK,</a:t>
            </a:r>
            <a:r>
              <a:rPr dirty="0" sz="900" spc="-35">
                <a:solidFill>
                  <a:srgbClr val="1E1E1E"/>
                </a:solidFill>
                <a:latin typeface="Times New Roman"/>
                <a:cs typeface="Times New Roman"/>
              </a:rPr>
              <a:t> </a:t>
            </a:r>
            <a:r>
              <a:rPr dirty="0" sz="900" spc="-25">
                <a:solidFill>
                  <a:srgbClr val="1E1E1E"/>
                </a:solidFill>
                <a:latin typeface="Calibri"/>
                <a:cs typeface="Calibri"/>
              </a:rPr>
              <a:t>LW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4028440" y="3167379"/>
            <a:ext cx="35496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1E1E1E"/>
                </a:solidFill>
                <a:latin typeface="Calibri"/>
                <a:cs typeface="Calibri"/>
              </a:rPr>
              <a:t>NH,</a:t>
            </a:r>
            <a:r>
              <a:rPr dirty="0" sz="900" spc="-10">
                <a:solidFill>
                  <a:srgbClr val="1E1E1E"/>
                </a:solidFill>
                <a:latin typeface="Times New Roman"/>
                <a:cs typeface="Times New Roman"/>
              </a:rPr>
              <a:t> </a:t>
            </a:r>
            <a:r>
              <a:rPr dirty="0" sz="900" spc="20">
                <a:solidFill>
                  <a:srgbClr val="1E1E1E"/>
                </a:solidFill>
                <a:latin typeface="Calibri"/>
                <a:cs typeface="Calibri"/>
              </a:rPr>
              <a:t>SK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444500" y="1697354"/>
            <a:ext cx="2077720" cy="1922780"/>
          </a:xfrm>
          <a:prstGeom prst="rect">
            <a:avLst/>
          </a:prstGeom>
        </p:spPr>
        <p:txBody>
          <a:bodyPr wrap="square" lIns="0" tIns="6350" rIns="0" bIns="0" rtlCol="0" vert="horz">
            <a:spAutoFit/>
          </a:bodyPr>
          <a:lstStyle/>
          <a:p>
            <a:pPr marL="12700" marR="5080">
              <a:lnSpc>
                <a:spcPct val="103200"/>
              </a:lnSpc>
              <a:spcBef>
                <a:spcPts val="50"/>
              </a:spcBef>
            </a:pP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Den</a:t>
            </a:r>
            <a:r>
              <a:rPr dirty="0" sz="1200" spc="-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här</a:t>
            </a:r>
            <a:r>
              <a:rPr dirty="0" sz="1200" spc="-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sidan</a:t>
            </a:r>
            <a:r>
              <a:rPr dirty="0" sz="1200" spc="-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ger</a:t>
            </a:r>
            <a:r>
              <a:rPr dirty="0" sz="1200" spc="-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en</a:t>
            </a:r>
            <a:r>
              <a:rPr dirty="0" sz="1200" spc="-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 spc="-10">
                <a:solidFill>
                  <a:srgbClr val="282828"/>
                </a:solidFill>
                <a:latin typeface="Calibri"/>
                <a:cs typeface="Calibri"/>
              </a:rPr>
              <a:t>"överblick"</a:t>
            </a:r>
            <a:r>
              <a:rPr dirty="0" sz="12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över</a:t>
            </a:r>
            <a:r>
              <a:rPr dirty="0" sz="1200" spc="3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balansen</a:t>
            </a:r>
            <a:r>
              <a:rPr dirty="0" sz="1200" spc="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och</a:t>
            </a:r>
            <a:r>
              <a:rPr dirty="0" sz="1200" spc="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 spc="-10">
                <a:solidFill>
                  <a:srgbClr val="282828"/>
                </a:solidFill>
                <a:latin typeface="Calibri"/>
                <a:cs typeface="Calibri"/>
              </a:rPr>
              <a:t>spridningen</a:t>
            </a:r>
            <a:r>
              <a:rPr dirty="0" sz="12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av</a:t>
            </a:r>
            <a:r>
              <a:rPr dirty="0" sz="1200" spc="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teamroller</a:t>
            </a:r>
            <a:r>
              <a:rPr dirty="0" sz="1200" spc="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inom</a:t>
            </a:r>
            <a:r>
              <a:rPr dirty="0" sz="1200" spc="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 spc="-10">
                <a:solidFill>
                  <a:srgbClr val="282828"/>
                </a:solidFill>
                <a:latin typeface="Calibri"/>
                <a:cs typeface="Calibri"/>
              </a:rPr>
              <a:t>team</a:t>
            </a:r>
            <a:r>
              <a:rPr dirty="0" sz="1200" spc="-10">
                <a:solidFill>
                  <a:srgbClr val="282828"/>
                </a:solidFill>
                <a:latin typeface="Goudy Old Style"/>
                <a:cs typeface="Goudy Old Style"/>
              </a:rPr>
              <a:t>et</a:t>
            </a:r>
            <a:r>
              <a:rPr dirty="0" sz="1200" spc="-10">
                <a:solidFill>
                  <a:srgbClr val="282828"/>
                </a:solidFill>
                <a:latin typeface="Calibri"/>
                <a:cs typeface="Calibri"/>
              </a:rPr>
              <a:t>.</a:t>
            </a:r>
            <a:endParaRPr sz="1200">
              <a:latin typeface="Calibri"/>
              <a:cs typeface="Calibri"/>
            </a:endParaRPr>
          </a:p>
          <a:p>
            <a:pPr marL="12700" marR="144780">
              <a:lnSpc>
                <a:spcPct val="104200"/>
              </a:lnSpc>
              <a:spcBef>
                <a:spcPts val="30"/>
              </a:spcBef>
            </a:pPr>
            <a:r>
              <a:rPr dirty="0" sz="1200" spc="-10">
                <a:solidFill>
                  <a:srgbClr val="282828"/>
                </a:solidFill>
                <a:latin typeface="Calibri"/>
                <a:cs typeface="Calibri"/>
              </a:rPr>
              <a:t>Varje</a:t>
            </a:r>
            <a:r>
              <a:rPr dirty="0" sz="1200" spc="4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teammedlems</a:t>
            </a:r>
            <a:r>
              <a:rPr dirty="0" sz="1200" spc="4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 spc="-25" b="1">
                <a:solidFill>
                  <a:srgbClr val="282828"/>
                </a:solidFill>
                <a:latin typeface="Calibri"/>
                <a:cs typeface="Calibri"/>
              </a:rPr>
              <a:t>två</a:t>
            </a:r>
            <a:r>
              <a:rPr dirty="0" sz="1200" spc="-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 spc="20" b="1">
                <a:solidFill>
                  <a:srgbClr val="282828"/>
                </a:solidFill>
                <a:latin typeface="Calibri"/>
                <a:cs typeface="Calibri"/>
              </a:rPr>
              <a:t>starkaste</a:t>
            </a:r>
            <a:r>
              <a:rPr dirty="0" sz="1200" spc="3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 spc="10">
                <a:solidFill>
                  <a:srgbClr val="282828"/>
                </a:solidFill>
                <a:latin typeface="Calibri"/>
                <a:cs typeface="Calibri"/>
              </a:rPr>
              <a:t>roller</a:t>
            </a:r>
            <a:r>
              <a:rPr dirty="0" sz="1200" spc="-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 spc="20">
                <a:solidFill>
                  <a:srgbClr val="282828"/>
                </a:solidFill>
                <a:latin typeface="Calibri"/>
                <a:cs typeface="Calibri"/>
              </a:rPr>
              <a:t>visas</a:t>
            </a:r>
            <a:r>
              <a:rPr dirty="0" sz="12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 spc="20">
                <a:solidFill>
                  <a:srgbClr val="282828"/>
                </a:solidFill>
                <a:latin typeface="Calibri"/>
                <a:cs typeface="Calibri"/>
              </a:rPr>
              <a:t>i</a:t>
            </a:r>
            <a:r>
              <a:rPr dirty="0" sz="12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 spc="-35">
                <a:solidFill>
                  <a:srgbClr val="282828"/>
                </a:solidFill>
                <a:latin typeface="Calibri"/>
                <a:cs typeface="Calibri"/>
              </a:rPr>
              <a:t>de</a:t>
            </a:r>
            <a:r>
              <a:rPr dirty="0" sz="1200" spc="-3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relevanta</a:t>
            </a:r>
            <a:r>
              <a:rPr dirty="0" sz="12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segmenten</a:t>
            </a:r>
            <a:r>
              <a:rPr dirty="0" sz="1200" spc="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i</a:t>
            </a: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 spc="-10">
                <a:solidFill>
                  <a:srgbClr val="282828"/>
                </a:solidFill>
                <a:latin typeface="Calibri"/>
                <a:cs typeface="Calibri"/>
              </a:rPr>
              <a:t>cirkeln.</a:t>
            </a:r>
            <a:r>
              <a:rPr dirty="0" sz="12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 spc="-10">
                <a:solidFill>
                  <a:srgbClr val="282828"/>
                </a:solidFill>
                <a:latin typeface="Calibri"/>
                <a:cs typeface="Calibri"/>
              </a:rPr>
              <a:t>Detta</a:t>
            </a:r>
            <a:r>
              <a:rPr dirty="0" sz="1200" spc="-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hjälper</a:t>
            </a:r>
            <a:r>
              <a:rPr dirty="0" sz="1200" spc="-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dig</a:t>
            </a:r>
            <a:r>
              <a:rPr dirty="0" sz="1200" spc="-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 spc="-10">
                <a:solidFill>
                  <a:srgbClr val="282828"/>
                </a:solidFill>
                <a:latin typeface="Calibri"/>
                <a:cs typeface="Calibri"/>
              </a:rPr>
              <a:t>att</a:t>
            </a:r>
            <a:r>
              <a:rPr dirty="0" sz="1200" spc="-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 spc="-10">
                <a:solidFill>
                  <a:srgbClr val="282828"/>
                </a:solidFill>
                <a:latin typeface="Calibri"/>
                <a:cs typeface="Calibri"/>
              </a:rPr>
              <a:t>utforska</a:t>
            </a:r>
            <a:r>
              <a:rPr dirty="0" sz="12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vilka</a:t>
            </a:r>
            <a:r>
              <a:rPr dirty="0" sz="1200" spc="6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bidrag</a:t>
            </a:r>
            <a:r>
              <a:rPr dirty="0" sz="1200" spc="6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som</a:t>
            </a:r>
            <a:r>
              <a:rPr dirty="0" sz="1200" spc="7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kan</a:t>
            </a:r>
            <a:r>
              <a:rPr dirty="0" sz="1200" spc="7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saknas</a:t>
            </a:r>
            <a:r>
              <a:rPr dirty="0" sz="1200" spc="7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 spc="-50">
                <a:solidFill>
                  <a:srgbClr val="282828"/>
                </a:solidFill>
                <a:latin typeface="Calibri"/>
                <a:cs typeface="Calibri"/>
              </a:rPr>
              <a:t>i</a:t>
            </a:r>
            <a:r>
              <a:rPr dirty="0" sz="1200" spc="-5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team</a:t>
            </a:r>
            <a:r>
              <a:rPr dirty="0" sz="1200">
                <a:solidFill>
                  <a:srgbClr val="282828"/>
                </a:solidFill>
                <a:latin typeface="Goudy Old Style"/>
                <a:cs typeface="Goudy Old Style"/>
              </a:rPr>
              <a:t>et</a:t>
            </a:r>
            <a:r>
              <a:rPr dirty="0" sz="1200" spc="15">
                <a:solidFill>
                  <a:srgbClr val="282828"/>
                </a:solidFill>
                <a:latin typeface="Goudy Old Style"/>
                <a:cs typeface="Goudy Old Style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och</a:t>
            </a:r>
            <a:r>
              <a:rPr dirty="0" sz="1200" spc="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var</a:t>
            </a:r>
            <a:r>
              <a:rPr dirty="0" sz="1200" spc="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konflikter</a:t>
            </a:r>
            <a:r>
              <a:rPr dirty="0" sz="1200" spc="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 spc="-25">
                <a:solidFill>
                  <a:srgbClr val="282828"/>
                </a:solidFill>
                <a:latin typeface="Calibri"/>
                <a:cs typeface="Calibri"/>
              </a:rPr>
              <a:t>kan</a:t>
            </a:r>
            <a:r>
              <a:rPr dirty="0" sz="1200" spc="-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 spc="-10">
                <a:solidFill>
                  <a:srgbClr val="282828"/>
                </a:solidFill>
                <a:latin typeface="Calibri"/>
                <a:cs typeface="Calibri"/>
              </a:rPr>
              <a:t>uppstå.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3195320" y="2232025"/>
            <a:ext cx="550545" cy="2228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35" b="1">
                <a:solidFill>
                  <a:srgbClr val="A49B95"/>
                </a:solidFill>
                <a:latin typeface="Calibri"/>
                <a:cs typeface="Calibri"/>
              </a:rPr>
              <a:t>Sociala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6921500" y="2237105"/>
            <a:ext cx="736600" cy="2228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-10" b="1">
                <a:solidFill>
                  <a:srgbClr val="A49B95"/>
                </a:solidFill>
                <a:latin typeface="Calibri"/>
                <a:cs typeface="Calibri"/>
              </a:rPr>
              <a:t>Tänkande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4923154" y="6123304"/>
            <a:ext cx="819785" cy="2228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-10" b="1">
                <a:solidFill>
                  <a:srgbClr val="A49B95"/>
                </a:solidFill>
                <a:latin typeface="Calibri"/>
                <a:cs typeface="Calibri"/>
              </a:rPr>
              <a:t>Handlande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8521700" y="1639569"/>
            <a:ext cx="482600" cy="1943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-10" b="1">
                <a:solidFill>
                  <a:srgbClr val="00843C"/>
                </a:solidFill>
                <a:latin typeface="Calibri"/>
                <a:cs typeface="Calibri"/>
              </a:rPr>
              <a:t>Nyckel: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8521700" y="2002154"/>
            <a:ext cx="1174750" cy="1305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5" b="1">
                <a:solidFill>
                  <a:srgbClr val="282828"/>
                </a:solidFill>
                <a:latin typeface="Calibri"/>
                <a:cs typeface="Calibri"/>
              </a:rPr>
              <a:t>DM</a:t>
            </a:r>
            <a:r>
              <a:rPr dirty="0" sz="900" spc="-4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-</a:t>
            </a:r>
            <a:r>
              <a:rPr dirty="0" sz="900" spc="-5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Deborah</a:t>
            </a:r>
            <a:r>
              <a:rPr dirty="0" sz="900" spc="-3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82828"/>
                </a:solidFill>
                <a:latin typeface="Calibri"/>
                <a:cs typeface="Calibri"/>
              </a:rPr>
              <a:t>McGovern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z="900" spc="100" b="1">
                <a:solidFill>
                  <a:srgbClr val="282828"/>
                </a:solidFill>
                <a:latin typeface="Calibri"/>
                <a:cs typeface="Calibri"/>
              </a:rPr>
              <a:t>JK</a:t>
            </a:r>
            <a:r>
              <a:rPr dirty="0" sz="900" spc="-4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-</a:t>
            </a:r>
            <a:r>
              <a:rPr dirty="0" sz="900" spc="-5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 spc="70">
                <a:solidFill>
                  <a:srgbClr val="282828"/>
                </a:solidFill>
                <a:latin typeface="Calibri"/>
                <a:cs typeface="Calibri"/>
              </a:rPr>
              <a:t>Jo</a:t>
            </a:r>
            <a:r>
              <a:rPr dirty="0" sz="900" spc="-4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82828"/>
                </a:solidFill>
                <a:latin typeface="Calibri"/>
                <a:cs typeface="Calibri"/>
              </a:rPr>
              <a:t>Keeler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z="900" spc="-30" b="1">
                <a:solidFill>
                  <a:srgbClr val="282828"/>
                </a:solidFill>
                <a:latin typeface="Calibri"/>
                <a:cs typeface="Calibri"/>
              </a:rPr>
              <a:t>LW</a:t>
            </a:r>
            <a:r>
              <a:rPr dirty="0" sz="900" spc="-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-</a:t>
            </a:r>
            <a:r>
              <a:rPr dirty="0" sz="900" spc="-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Lisa</a:t>
            </a:r>
            <a:r>
              <a:rPr dirty="0" sz="900" spc="-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 spc="-20">
                <a:solidFill>
                  <a:srgbClr val="282828"/>
                </a:solidFill>
                <a:latin typeface="Calibri"/>
                <a:cs typeface="Calibri"/>
              </a:rPr>
              <a:t>Ward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z="900" b="1">
                <a:solidFill>
                  <a:srgbClr val="282828"/>
                </a:solidFill>
                <a:latin typeface="Calibri"/>
                <a:cs typeface="Calibri"/>
              </a:rPr>
              <a:t>NH</a:t>
            </a:r>
            <a:r>
              <a:rPr dirty="0" sz="900" spc="-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-</a:t>
            </a:r>
            <a:r>
              <a:rPr dirty="0" sz="900" spc="-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Nicola</a:t>
            </a:r>
            <a:r>
              <a:rPr dirty="0" sz="900" spc="-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82828"/>
                </a:solidFill>
                <a:latin typeface="Calibri"/>
                <a:cs typeface="Calibri"/>
              </a:rPr>
              <a:t>Harrington</a:t>
            </a:r>
            <a:endParaRPr sz="900">
              <a:latin typeface="Calibri"/>
              <a:cs typeface="Calibri"/>
            </a:endParaRPr>
          </a:p>
          <a:p>
            <a:pPr marL="12700" marR="274955">
              <a:lnSpc>
                <a:spcPct val="104200"/>
              </a:lnSpc>
            </a:pPr>
            <a:r>
              <a:rPr dirty="0" sz="900" spc="65" b="1">
                <a:solidFill>
                  <a:srgbClr val="282828"/>
                </a:solidFill>
                <a:latin typeface="Calibri"/>
                <a:cs typeface="Calibri"/>
              </a:rPr>
              <a:t>SK</a:t>
            </a:r>
            <a:r>
              <a:rPr dirty="0" sz="900" spc="-3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-</a:t>
            </a:r>
            <a:r>
              <a:rPr dirty="0" sz="900" spc="-3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Stuart</a:t>
            </a:r>
            <a:r>
              <a:rPr dirty="0" sz="900" spc="-3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82828"/>
                </a:solidFill>
                <a:latin typeface="Calibri"/>
                <a:cs typeface="Calibri"/>
              </a:rPr>
              <a:t>Kelly</a:t>
            </a:r>
            <a:r>
              <a:rPr dirty="0" sz="9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 b="1">
                <a:solidFill>
                  <a:srgbClr val="282828"/>
                </a:solidFill>
                <a:latin typeface="Calibri"/>
                <a:cs typeface="Calibri"/>
              </a:rPr>
              <a:t>NB</a:t>
            </a:r>
            <a:r>
              <a:rPr dirty="0" sz="900" spc="-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-</a:t>
            </a:r>
            <a:r>
              <a:rPr dirty="0" sz="900" spc="-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Nigel</a:t>
            </a:r>
            <a:r>
              <a:rPr dirty="0" sz="9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82828"/>
                </a:solidFill>
                <a:latin typeface="Calibri"/>
                <a:cs typeface="Calibri"/>
              </a:rPr>
              <a:t>Belbin</a:t>
            </a:r>
            <a:r>
              <a:rPr dirty="0" sz="9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 b="1">
                <a:solidFill>
                  <a:srgbClr val="282828"/>
                </a:solidFill>
                <a:latin typeface="Calibri"/>
                <a:cs typeface="Calibri"/>
              </a:rPr>
              <a:t>SD</a:t>
            </a:r>
            <a:r>
              <a:rPr dirty="0" sz="900" spc="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-</a:t>
            </a:r>
            <a:r>
              <a:rPr dirty="0" sz="9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Stephen</a:t>
            </a:r>
            <a:r>
              <a:rPr dirty="0" sz="900" spc="-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 spc="-20">
                <a:solidFill>
                  <a:srgbClr val="282828"/>
                </a:solidFill>
                <a:latin typeface="Calibri"/>
                <a:cs typeface="Calibri"/>
              </a:rPr>
              <a:t>Dagg</a:t>
            </a:r>
            <a:r>
              <a:rPr dirty="0" sz="900" spc="-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 spc="95" b="1">
                <a:solidFill>
                  <a:srgbClr val="282828"/>
                </a:solidFill>
                <a:latin typeface="Calibri"/>
                <a:cs typeface="Calibri"/>
              </a:rPr>
              <a:t>JC</a:t>
            </a:r>
            <a:r>
              <a:rPr dirty="0" sz="900" spc="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-</a:t>
            </a:r>
            <a:r>
              <a:rPr dirty="0" sz="9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 spc="10">
                <a:solidFill>
                  <a:srgbClr val="282828"/>
                </a:solidFill>
                <a:latin typeface="Calibri"/>
                <a:cs typeface="Calibri"/>
              </a:rPr>
              <a:t>Jill</a:t>
            </a:r>
            <a:r>
              <a:rPr dirty="0" sz="900" spc="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82828"/>
                </a:solidFill>
                <a:latin typeface="Calibri"/>
                <a:cs typeface="Calibri"/>
              </a:rPr>
              <a:t>Cooper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z="900" b="1">
                <a:solidFill>
                  <a:srgbClr val="282828"/>
                </a:solidFill>
                <a:latin typeface="Calibri"/>
                <a:cs typeface="Calibri"/>
              </a:rPr>
              <a:t>VB</a:t>
            </a:r>
            <a:r>
              <a:rPr dirty="0" sz="900" spc="-4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-</a:t>
            </a:r>
            <a:r>
              <a:rPr dirty="0" sz="900" spc="-3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82828"/>
                </a:solidFill>
                <a:latin typeface="Calibri"/>
                <a:cs typeface="Calibri"/>
              </a:rPr>
              <a:t>Victoria</a:t>
            </a:r>
            <a:r>
              <a:rPr dirty="0" sz="900" spc="-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82828"/>
                </a:solidFill>
                <a:latin typeface="Calibri"/>
                <a:cs typeface="Calibri"/>
              </a:rPr>
              <a:t>Brown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10010775" y="7165975"/>
            <a:ext cx="23431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0">
                <a:solidFill>
                  <a:srgbClr val="282828"/>
                </a:solidFill>
                <a:latin typeface="Calibri"/>
                <a:cs typeface="Calibri"/>
              </a:rPr>
              <a:t>7/12</a:t>
            </a:r>
            <a:endParaRPr sz="900">
              <a:latin typeface="Calibri"/>
              <a:cs typeface="Calibri"/>
            </a:endParaRPr>
          </a:p>
        </p:txBody>
      </p:sp>
      <p:pic>
        <p:nvPicPr>
          <p:cNvPr id="26" name="object 26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09600" y="7175500"/>
            <a:ext cx="585469" cy="125729"/>
          </a:xfrm>
          <a:prstGeom prst="rect">
            <a:avLst/>
          </a:prstGeom>
        </p:spPr>
      </p:pic>
      <p:sp>
        <p:nvSpPr>
          <p:cNvPr id="27" name="object 27" descr=""/>
          <p:cNvSpPr txBox="1"/>
          <p:nvPr/>
        </p:nvSpPr>
        <p:spPr>
          <a:xfrm>
            <a:off x="478155" y="6665469"/>
            <a:ext cx="979169" cy="663575"/>
          </a:xfrm>
          <a:prstGeom prst="rect">
            <a:avLst/>
          </a:prstGeom>
        </p:spPr>
        <p:txBody>
          <a:bodyPr wrap="square" lIns="0" tIns="55880" rIns="0" bIns="0" rtlCol="0" vert="horz">
            <a:spAutoFit/>
          </a:bodyPr>
          <a:lstStyle/>
          <a:p>
            <a:pPr algn="ctr" marL="7620">
              <a:lnSpc>
                <a:spcPct val="100000"/>
              </a:lnSpc>
              <a:spcBef>
                <a:spcPts val="440"/>
              </a:spcBef>
            </a:pPr>
            <a:r>
              <a:rPr dirty="0" sz="900" spc="-25" b="1">
                <a:solidFill>
                  <a:srgbClr val="FFFFFF"/>
                </a:solidFill>
                <a:latin typeface="Calibri"/>
                <a:cs typeface="Calibri"/>
              </a:rPr>
              <a:t>RI</a:t>
            </a:r>
            <a:endParaRPr sz="900">
              <a:latin typeface="Calibri"/>
              <a:cs typeface="Calibri"/>
            </a:endParaRPr>
          </a:p>
          <a:p>
            <a:pPr algn="ctr" marR="1905">
              <a:lnSpc>
                <a:spcPct val="100000"/>
              </a:lnSpc>
              <a:spcBef>
                <a:spcPts val="310"/>
              </a:spcBef>
            </a:pPr>
            <a:r>
              <a:rPr dirty="0" sz="800">
                <a:solidFill>
                  <a:srgbClr val="9F316D"/>
                </a:solidFill>
                <a:latin typeface="Calibri"/>
                <a:cs typeface="Calibri"/>
              </a:rPr>
              <a:t>Resource</a:t>
            </a:r>
            <a:r>
              <a:rPr dirty="0" sz="800" spc="-15">
                <a:solidFill>
                  <a:srgbClr val="9F316D"/>
                </a:solidFill>
                <a:latin typeface="Times New Roman"/>
                <a:cs typeface="Times New Roman"/>
              </a:rPr>
              <a:t> </a:t>
            </a:r>
            <a:r>
              <a:rPr dirty="0" sz="800" spc="-10">
                <a:solidFill>
                  <a:srgbClr val="9F316D"/>
                </a:solidFill>
                <a:latin typeface="Calibri"/>
                <a:cs typeface="Calibri"/>
              </a:rPr>
              <a:t>Investigator</a:t>
            </a:r>
            <a:endParaRPr sz="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tabLst>
                <a:tab pos="727710" algn="l"/>
              </a:tabLst>
            </a:pPr>
            <a:r>
              <a:rPr dirty="0" sz="900" spc="-50">
                <a:solidFill>
                  <a:srgbClr val="282828"/>
                </a:solidFill>
                <a:latin typeface="Calibri"/>
                <a:cs typeface="Calibri"/>
              </a:rPr>
              <a:t>©</a:t>
            </a:r>
            <a:r>
              <a:rPr dirty="0" sz="900">
                <a:solidFill>
                  <a:srgbClr val="282828"/>
                </a:solidFill>
                <a:latin typeface="Times New Roman"/>
                <a:cs typeface="Times New Roman"/>
              </a:rPr>
              <a:t>	</a:t>
            </a:r>
            <a:r>
              <a:rPr dirty="0" sz="900" spc="-20">
                <a:solidFill>
                  <a:srgbClr val="282828"/>
                </a:solidFill>
                <a:latin typeface="Calibri"/>
                <a:cs typeface="Calibri"/>
              </a:rPr>
              <a:t>2023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1774825" y="6665469"/>
            <a:ext cx="557530" cy="367665"/>
          </a:xfrm>
          <a:prstGeom prst="rect">
            <a:avLst/>
          </a:prstGeom>
        </p:spPr>
        <p:txBody>
          <a:bodyPr wrap="square" lIns="0" tIns="5588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40"/>
              </a:spcBef>
            </a:pPr>
            <a:r>
              <a:rPr dirty="0" sz="900" spc="-25" b="1">
                <a:solidFill>
                  <a:srgbClr val="FFFFFF"/>
                </a:solidFill>
                <a:latin typeface="Calibri"/>
                <a:cs typeface="Calibri"/>
              </a:rPr>
              <a:t>TW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10"/>
              </a:spcBef>
            </a:pPr>
            <a:r>
              <a:rPr dirty="0" sz="800" spc="-10">
                <a:solidFill>
                  <a:srgbClr val="9BB837"/>
                </a:solidFill>
                <a:latin typeface="Calibri"/>
                <a:cs typeface="Calibri"/>
              </a:rPr>
              <a:t>Teamworker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2869564" y="6665469"/>
            <a:ext cx="538480" cy="367665"/>
          </a:xfrm>
          <a:prstGeom prst="rect">
            <a:avLst/>
          </a:prstGeom>
        </p:spPr>
        <p:txBody>
          <a:bodyPr wrap="square" lIns="0" tIns="5588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40"/>
              </a:spcBef>
            </a:pPr>
            <a:r>
              <a:rPr dirty="0" sz="900" spc="-25" b="1">
                <a:solidFill>
                  <a:srgbClr val="FFFFFF"/>
                </a:solidFill>
                <a:latin typeface="Calibri"/>
                <a:cs typeface="Calibri"/>
              </a:rPr>
              <a:t>CO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10"/>
              </a:spcBef>
            </a:pPr>
            <a:r>
              <a:rPr dirty="0" sz="800" spc="-10">
                <a:solidFill>
                  <a:srgbClr val="4A95D2"/>
                </a:solidFill>
                <a:latin typeface="Calibri"/>
                <a:cs typeface="Calibri"/>
              </a:rPr>
              <a:t>Coordinator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4958715" y="6665469"/>
            <a:ext cx="784225" cy="367665"/>
          </a:xfrm>
          <a:prstGeom prst="rect">
            <a:avLst/>
          </a:prstGeom>
        </p:spPr>
        <p:txBody>
          <a:bodyPr wrap="square" lIns="0" tIns="55880" rIns="0" bIns="0" rtlCol="0" vert="horz">
            <a:spAutoFit/>
          </a:bodyPr>
          <a:lstStyle/>
          <a:p>
            <a:pPr algn="ctr" marR="11430">
              <a:lnSpc>
                <a:spcPct val="100000"/>
              </a:lnSpc>
              <a:spcBef>
                <a:spcPts val="440"/>
              </a:spcBef>
            </a:pPr>
            <a:r>
              <a:rPr dirty="0" sz="900" spc="-25" b="1">
                <a:solidFill>
                  <a:srgbClr val="FFFFFF"/>
                </a:solidFill>
                <a:latin typeface="Calibri"/>
                <a:cs typeface="Calibri"/>
              </a:rPr>
              <a:t>ME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10"/>
              </a:spcBef>
            </a:pPr>
            <a:r>
              <a:rPr dirty="0" sz="800" spc="-10">
                <a:solidFill>
                  <a:srgbClr val="A49B95"/>
                </a:solidFill>
                <a:latin typeface="Calibri"/>
                <a:cs typeface="Calibri"/>
              </a:rPr>
              <a:t>Monitor</a:t>
            </a:r>
            <a:r>
              <a:rPr dirty="0" sz="800" spc="-50">
                <a:solidFill>
                  <a:srgbClr val="A49B95"/>
                </a:solidFill>
                <a:latin typeface="Times New Roman"/>
                <a:cs typeface="Times New Roman"/>
              </a:rPr>
              <a:t> </a:t>
            </a:r>
            <a:r>
              <a:rPr dirty="0" sz="800" spc="-10">
                <a:solidFill>
                  <a:srgbClr val="A49B95"/>
                </a:solidFill>
                <a:latin typeface="Calibri"/>
                <a:cs typeface="Calibri"/>
              </a:rPr>
              <a:t>Evaluator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6223634" y="6665469"/>
            <a:ext cx="436880" cy="367665"/>
          </a:xfrm>
          <a:prstGeom prst="rect">
            <a:avLst/>
          </a:prstGeom>
        </p:spPr>
        <p:txBody>
          <a:bodyPr wrap="square" lIns="0" tIns="55880" rIns="0" bIns="0" rtlCol="0" vert="horz">
            <a:spAutoFit/>
          </a:bodyPr>
          <a:lstStyle/>
          <a:p>
            <a:pPr algn="ctr" marL="32384">
              <a:lnSpc>
                <a:spcPct val="100000"/>
              </a:lnSpc>
              <a:spcBef>
                <a:spcPts val="440"/>
              </a:spcBef>
            </a:pPr>
            <a:r>
              <a:rPr dirty="0" sz="900" spc="40" b="1">
                <a:solidFill>
                  <a:srgbClr val="FFFFFF"/>
                </a:solidFill>
                <a:latin typeface="Calibri"/>
                <a:cs typeface="Calibri"/>
              </a:rPr>
              <a:t>SP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10"/>
              </a:spcBef>
            </a:pPr>
            <a:r>
              <a:rPr dirty="0" sz="800" spc="-10">
                <a:solidFill>
                  <a:srgbClr val="B4AA69"/>
                </a:solidFill>
                <a:latin typeface="Calibri"/>
                <a:cs typeface="Calibri"/>
              </a:rPr>
              <a:t>Specialist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7382509" y="6665469"/>
            <a:ext cx="328930" cy="367665"/>
          </a:xfrm>
          <a:prstGeom prst="rect">
            <a:avLst/>
          </a:prstGeom>
        </p:spPr>
        <p:txBody>
          <a:bodyPr wrap="square" lIns="0" tIns="55880" rIns="0" bIns="0" rtlCol="0" vert="horz">
            <a:spAutoFit/>
          </a:bodyPr>
          <a:lstStyle/>
          <a:p>
            <a:pPr algn="ctr" marR="10795">
              <a:lnSpc>
                <a:spcPct val="100000"/>
              </a:lnSpc>
              <a:spcBef>
                <a:spcPts val="440"/>
              </a:spcBef>
            </a:pPr>
            <a:r>
              <a:rPr dirty="0" sz="900" spc="30" b="1">
                <a:solidFill>
                  <a:srgbClr val="FFFFFF"/>
                </a:solidFill>
                <a:latin typeface="Calibri"/>
                <a:cs typeface="Calibri"/>
              </a:rPr>
              <a:t>SH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10"/>
              </a:spcBef>
            </a:pPr>
            <a:r>
              <a:rPr dirty="0" sz="800" spc="-10">
                <a:solidFill>
                  <a:srgbClr val="B42C22"/>
                </a:solidFill>
                <a:latin typeface="Calibri"/>
                <a:cs typeface="Calibri"/>
              </a:rPr>
              <a:t>Shaper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4105909" y="6665469"/>
            <a:ext cx="252729" cy="367665"/>
          </a:xfrm>
          <a:prstGeom prst="rect">
            <a:avLst/>
          </a:prstGeom>
        </p:spPr>
        <p:txBody>
          <a:bodyPr wrap="square" lIns="0" tIns="55880" rIns="0" bIns="0" rtlCol="0" vert="horz">
            <a:spAutoFit/>
          </a:bodyPr>
          <a:lstStyle/>
          <a:p>
            <a:pPr algn="ctr" marL="32384">
              <a:lnSpc>
                <a:spcPct val="100000"/>
              </a:lnSpc>
              <a:spcBef>
                <a:spcPts val="440"/>
              </a:spcBef>
            </a:pPr>
            <a:r>
              <a:rPr dirty="0" sz="900" spc="45" b="1">
                <a:solidFill>
                  <a:srgbClr val="FFFFFF"/>
                </a:solidFill>
                <a:latin typeface="Calibri"/>
                <a:cs typeface="Calibri"/>
              </a:rPr>
              <a:t>PL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10"/>
              </a:spcBef>
            </a:pPr>
            <a:r>
              <a:rPr dirty="0" sz="800" spc="-10">
                <a:solidFill>
                  <a:srgbClr val="F9D237"/>
                </a:solidFill>
                <a:latin typeface="Calibri"/>
                <a:cs typeface="Calibri"/>
              </a:rPr>
              <a:t>Plant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8344534" y="6656054"/>
            <a:ext cx="582930" cy="377190"/>
          </a:xfrm>
          <a:prstGeom prst="rect">
            <a:avLst/>
          </a:prstGeom>
        </p:spPr>
        <p:txBody>
          <a:bodyPr wrap="square" lIns="0" tIns="6096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80"/>
              </a:spcBef>
            </a:pPr>
            <a:r>
              <a:rPr dirty="0" sz="900" spc="-25" b="1">
                <a:solidFill>
                  <a:srgbClr val="FFFFFF"/>
                </a:solidFill>
                <a:latin typeface="Calibri"/>
                <a:cs typeface="Calibri"/>
              </a:rPr>
              <a:t>IMP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45"/>
              </a:spcBef>
            </a:pPr>
            <a:r>
              <a:rPr dirty="0" sz="800" spc="-10">
                <a:solidFill>
                  <a:srgbClr val="00699F"/>
                </a:solidFill>
                <a:latin typeface="Calibri"/>
                <a:cs typeface="Calibri"/>
              </a:rPr>
              <a:t>Implementer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9316084" y="6665469"/>
            <a:ext cx="831215" cy="367665"/>
          </a:xfrm>
          <a:prstGeom prst="rect">
            <a:avLst/>
          </a:prstGeom>
        </p:spPr>
        <p:txBody>
          <a:bodyPr wrap="square" lIns="0" tIns="55880" rIns="0" bIns="0" rtlCol="0" vert="horz">
            <a:spAutoFit/>
          </a:bodyPr>
          <a:lstStyle/>
          <a:p>
            <a:pPr algn="ctr" marR="22860">
              <a:lnSpc>
                <a:spcPct val="100000"/>
              </a:lnSpc>
              <a:spcBef>
                <a:spcPts val="440"/>
              </a:spcBef>
            </a:pPr>
            <a:r>
              <a:rPr dirty="0" sz="900" spc="25" b="1">
                <a:solidFill>
                  <a:srgbClr val="FFFFFF"/>
                </a:solidFill>
                <a:latin typeface="Calibri"/>
                <a:cs typeface="Calibri"/>
              </a:rPr>
              <a:t>CF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10"/>
              </a:spcBef>
            </a:pPr>
            <a:r>
              <a:rPr dirty="0" sz="800">
                <a:solidFill>
                  <a:srgbClr val="864A31"/>
                </a:solidFill>
                <a:latin typeface="Calibri"/>
                <a:cs typeface="Calibri"/>
              </a:rPr>
              <a:t>Completer</a:t>
            </a:r>
            <a:r>
              <a:rPr dirty="0" sz="800" spc="20">
                <a:solidFill>
                  <a:srgbClr val="864A31"/>
                </a:solidFill>
                <a:latin typeface="Times New Roman"/>
                <a:cs typeface="Times New Roman"/>
              </a:rPr>
              <a:t> </a:t>
            </a:r>
            <a:r>
              <a:rPr dirty="0" sz="800" spc="-10">
                <a:solidFill>
                  <a:srgbClr val="864A31"/>
                </a:solidFill>
                <a:latin typeface="Calibri"/>
                <a:cs typeface="Calibri"/>
              </a:rPr>
              <a:t>Finisher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6" name="object 36" descr=""/>
          <p:cNvSpPr txBox="1"/>
          <p:nvPr/>
        </p:nvSpPr>
        <p:spPr>
          <a:xfrm>
            <a:off x="1663700" y="7161530"/>
            <a:ext cx="105727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Utskriven:</a:t>
            </a:r>
            <a:r>
              <a:rPr dirty="0" sz="900" spc="-3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82828"/>
                </a:solidFill>
                <a:latin typeface="Calibri"/>
                <a:cs typeface="Calibri"/>
              </a:rPr>
              <a:t>14/06/2023</a:t>
            </a:r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Team</a:t>
            </a:r>
            <a:r>
              <a:rPr dirty="0" spc="-5" b="0">
                <a:latin typeface="Times New Roman"/>
                <a:cs typeface="Times New Roman"/>
              </a:rPr>
              <a:t> </a:t>
            </a:r>
            <a:r>
              <a:rPr dirty="0" spc="55"/>
              <a:t>Belbin</a:t>
            </a:r>
          </a:p>
        </p:txBody>
      </p:sp>
      <p:pic>
        <p:nvPicPr>
          <p:cNvPr id="3" name="object 3" descr="">
            <a:hlinkClick r:id="rId2"/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7200" y="528955"/>
            <a:ext cx="1463675" cy="314325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7573644" y="561340"/>
            <a:ext cx="2642870" cy="2228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>
                <a:solidFill>
                  <a:srgbClr val="00843C"/>
                </a:solidFill>
                <a:latin typeface="Calibri"/>
                <a:cs typeface="Calibri"/>
              </a:rPr>
              <a:t>Jämförelse</a:t>
            </a:r>
            <a:r>
              <a:rPr dirty="0" sz="1300" spc="9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300">
                <a:solidFill>
                  <a:srgbClr val="00843C"/>
                </a:solidFill>
                <a:latin typeface="Calibri"/>
                <a:cs typeface="Calibri"/>
              </a:rPr>
              <a:t>mellan</a:t>
            </a:r>
            <a:r>
              <a:rPr dirty="0" sz="1300" spc="85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300">
                <a:solidFill>
                  <a:srgbClr val="00843C"/>
                </a:solidFill>
                <a:latin typeface="Calibri"/>
                <a:cs typeface="Calibri"/>
              </a:rPr>
              <a:t>Individer</a:t>
            </a:r>
            <a:r>
              <a:rPr dirty="0" sz="1300" spc="8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300">
                <a:solidFill>
                  <a:srgbClr val="00843C"/>
                </a:solidFill>
                <a:latin typeface="Calibri"/>
                <a:cs typeface="Calibri"/>
              </a:rPr>
              <a:t>och</a:t>
            </a:r>
            <a:r>
              <a:rPr dirty="0" sz="1300" spc="9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300" spc="-20">
                <a:solidFill>
                  <a:srgbClr val="00843C"/>
                </a:solidFill>
                <a:latin typeface="Calibri"/>
                <a:cs typeface="Calibri"/>
              </a:rPr>
              <a:t>Team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5" name="object 5" descr=""/>
          <p:cNvGrpSpPr/>
          <p:nvPr/>
        </p:nvGrpSpPr>
        <p:grpSpPr>
          <a:xfrm>
            <a:off x="5590007" y="2205164"/>
            <a:ext cx="4556760" cy="3834765"/>
            <a:chOff x="5590007" y="2205164"/>
            <a:chExt cx="4556760" cy="3834765"/>
          </a:xfrm>
        </p:grpSpPr>
        <p:pic>
          <p:nvPicPr>
            <p:cNvPr id="6" name="object 6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590007" y="6020870"/>
              <a:ext cx="4556170" cy="19030"/>
            </a:xfrm>
            <a:prstGeom prst="rect">
              <a:avLst/>
            </a:prstGeom>
          </p:spPr>
        </p:pic>
        <p:pic>
          <p:nvPicPr>
            <p:cNvPr id="7" name="object 7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590007" y="5640251"/>
              <a:ext cx="4556170" cy="19030"/>
            </a:xfrm>
            <a:prstGeom prst="rect">
              <a:avLst/>
            </a:prstGeom>
          </p:spPr>
        </p:pic>
        <p:sp>
          <p:nvSpPr>
            <p:cNvPr id="8" name="object 8" descr=""/>
            <p:cNvSpPr/>
            <p:nvPr/>
          </p:nvSpPr>
          <p:spPr>
            <a:xfrm>
              <a:off x="5594765" y="5264389"/>
              <a:ext cx="4547235" cy="9525"/>
            </a:xfrm>
            <a:custGeom>
              <a:avLst/>
              <a:gdLst/>
              <a:ahLst/>
              <a:cxnLst/>
              <a:rect l="l" t="t" r="r" b="b"/>
              <a:pathLst>
                <a:path w="4547234" h="9525">
                  <a:moveTo>
                    <a:pt x="67630" y="0"/>
                  </a:moveTo>
                  <a:lnTo>
                    <a:pt x="2372" y="0"/>
                  </a:lnTo>
                  <a:lnTo>
                    <a:pt x="0" y="2378"/>
                  </a:lnTo>
                  <a:lnTo>
                    <a:pt x="0" y="7731"/>
                  </a:lnTo>
                  <a:lnTo>
                    <a:pt x="2372" y="9515"/>
                  </a:lnTo>
                  <a:lnTo>
                    <a:pt x="67630" y="9515"/>
                  </a:lnTo>
                  <a:lnTo>
                    <a:pt x="70003" y="7731"/>
                  </a:lnTo>
                  <a:lnTo>
                    <a:pt x="70003" y="2378"/>
                  </a:lnTo>
                  <a:lnTo>
                    <a:pt x="67630" y="0"/>
                  </a:lnTo>
                  <a:close/>
                </a:path>
                <a:path w="4547234" h="9525">
                  <a:moveTo>
                    <a:pt x="170855" y="0"/>
                  </a:moveTo>
                  <a:lnTo>
                    <a:pt x="105598" y="0"/>
                  </a:lnTo>
                  <a:lnTo>
                    <a:pt x="103225" y="2378"/>
                  </a:lnTo>
                  <a:lnTo>
                    <a:pt x="103225" y="7731"/>
                  </a:lnTo>
                  <a:lnTo>
                    <a:pt x="105598" y="9515"/>
                  </a:lnTo>
                  <a:lnTo>
                    <a:pt x="170855" y="9515"/>
                  </a:lnTo>
                  <a:lnTo>
                    <a:pt x="173228" y="7731"/>
                  </a:lnTo>
                  <a:lnTo>
                    <a:pt x="173228" y="2378"/>
                  </a:lnTo>
                  <a:lnTo>
                    <a:pt x="170855" y="0"/>
                  </a:lnTo>
                  <a:close/>
                </a:path>
                <a:path w="4547234" h="9525">
                  <a:moveTo>
                    <a:pt x="274080" y="0"/>
                  </a:moveTo>
                  <a:lnTo>
                    <a:pt x="208230" y="0"/>
                  </a:lnTo>
                  <a:lnTo>
                    <a:pt x="206450" y="2378"/>
                  </a:lnTo>
                  <a:lnTo>
                    <a:pt x="206450" y="7731"/>
                  </a:lnTo>
                  <a:lnTo>
                    <a:pt x="208230" y="9515"/>
                  </a:lnTo>
                  <a:lnTo>
                    <a:pt x="274080" y="9515"/>
                  </a:lnTo>
                  <a:lnTo>
                    <a:pt x="275860" y="7731"/>
                  </a:lnTo>
                  <a:lnTo>
                    <a:pt x="275860" y="2378"/>
                  </a:lnTo>
                  <a:lnTo>
                    <a:pt x="274080" y="0"/>
                  </a:lnTo>
                  <a:close/>
                </a:path>
                <a:path w="4547234" h="9525">
                  <a:moveTo>
                    <a:pt x="376712" y="0"/>
                  </a:moveTo>
                  <a:lnTo>
                    <a:pt x="311455" y="0"/>
                  </a:lnTo>
                  <a:lnTo>
                    <a:pt x="309082" y="2378"/>
                  </a:lnTo>
                  <a:lnTo>
                    <a:pt x="309082" y="7731"/>
                  </a:lnTo>
                  <a:lnTo>
                    <a:pt x="311455" y="9515"/>
                  </a:lnTo>
                  <a:lnTo>
                    <a:pt x="376712" y="9515"/>
                  </a:lnTo>
                  <a:lnTo>
                    <a:pt x="379085" y="7731"/>
                  </a:lnTo>
                  <a:lnTo>
                    <a:pt x="379085" y="2378"/>
                  </a:lnTo>
                  <a:lnTo>
                    <a:pt x="376712" y="0"/>
                  </a:lnTo>
                  <a:close/>
                </a:path>
                <a:path w="4547234" h="9525">
                  <a:moveTo>
                    <a:pt x="479938" y="0"/>
                  </a:moveTo>
                  <a:lnTo>
                    <a:pt x="414087" y="0"/>
                  </a:lnTo>
                  <a:lnTo>
                    <a:pt x="412307" y="2378"/>
                  </a:lnTo>
                  <a:lnTo>
                    <a:pt x="412307" y="7731"/>
                  </a:lnTo>
                  <a:lnTo>
                    <a:pt x="414087" y="9515"/>
                  </a:lnTo>
                  <a:lnTo>
                    <a:pt x="479938" y="9515"/>
                  </a:lnTo>
                  <a:lnTo>
                    <a:pt x="481718" y="7731"/>
                  </a:lnTo>
                  <a:lnTo>
                    <a:pt x="481718" y="2378"/>
                  </a:lnTo>
                  <a:lnTo>
                    <a:pt x="479938" y="0"/>
                  </a:lnTo>
                  <a:close/>
                </a:path>
                <a:path w="4547234" h="9525">
                  <a:moveTo>
                    <a:pt x="582570" y="0"/>
                  </a:moveTo>
                  <a:lnTo>
                    <a:pt x="517312" y="0"/>
                  </a:lnTo>
                  <a:lnTo>
                    <a:pt x="514939" y="2378"/>
                  </a:lnTo>
                  <a:lnTo>
                    <a:pt x="514939" y="7731"/>
                  </a:lnTo>
                  <a:lnTo>
                    <a:pt x="517312" y="9515"/>
                  </a:lnTo>
                  <a:lnTo>
                    <a:pt x="582570" y="9515"/>
                  </a:lnTo>
                  <a:lnTo>
                    <a:pt x="584943" y="7731"/>
                  </a:lnTo>
                  <a:lnTo>
                    <a:pt x="584943" y="2378"/>
                  </a:lnTo>
                  <a:lnTo>
                    <a:pt x="582570" y="0"/>
                  </a:lnTo>
                  <a:close/>
                </a:path>
                <a:path w="4547234" h="9525">
                  <a:moveTo>
                    <a:pt x="685795" y="0"/>
                  </a:moveTo>
                  <a:lnTo>
                    <a:pt x="620538" y="0"/>
                  </a:lnTo>
                  <a:lnTo>
                    <a:pt x="618165" y="2378"/>
                  </a:lnTo>
                  <a:lnTo>
                    <a:pt x="618165" y="7731"/>
                  </a:lnTo>
                  <a:lnTo>
                    <a:pt x="620538" y="9515"/>
                  </a:lnTo>
                  <a:lnTo>
                    <a:pt x="685795" y="9515"/>
                  </a:lnTo>
                  <a:lnTo>
                    <a:pt x="688168" y="7731"/>
                  </a:lnTo>
                  <a:lnTo>
                    <a:pt x="688168" y="2378"/>
                  </a:lnTo>
                  <a:lnTo>
                    <a:pt x="685795" y="0"/>
                  </a:lnTo>
                  <a:close/>
                </a:path>
                <a:path w="4547234" h="9525">
                  <a:moveTo>
                    <a:pt x="789020" y="0"/>
                  </a:moveTo>
                  <a:lnTo>
                    <a:pt x="723170" y="0"/>
                  </a:lnTo>
                  <a:lnTo>
                    <a:pt x="721390" y="2378"/>
                  </a:lnTo>
                  <a:lnTo>
                    <a:pt x="721390" y="7731"/>
                  </a:lnTo>
                  <a:lnTo>
                    <a:pt x="723170" y="9515"/>
                  </a:lnTo>
                  <a:lnTo>
                    <a:pt x="789020" y="9515"/>
                  </a:lnTo>
                  <a:lnTo>
                    <a:pt x="790800" y="7731"/>
                  </a:lnTo>
                  <a:lnTo>
                    <a:pt x="790800" y="2378"/>
                  </a:lnTo>
                  <a:lnTo>
                    <a:pt x="789020" y="0"/>
                  </a:lnTo>
                  <a:close/>
                </a:path>
                <a:path w="4547234" h="9525">
                  <a:moveTo>
                    <a:pt x="891652" y="0"/>
                  </a:moveTo>
                  <a:lnTo>
                    <a:pt x="826395" y="0"/>
                  </a:lnTo>
                  <a:lnTo>
                    <a:pt x="824022" y="2378"/>
                  </a:lnTo>
                  <a:lnTo>
                    <a:pt x="824022" y="7731"/>
                  </a:lnTo>
                  <a:lnTo>
                    <a:pt x="826395" y="9515"/>
                  </a:lnTo>
                  <a:lnTo>
                    <a:pt x="891652" y="9515"/>
                  </a:lnTo>
                  <a:lnTo>
                    <a:pt x="894025" y="7731"/>
                  </a:lnTo>
                  <a:lnTo>
                    <a:pt x="894025" y="2378"/>
                  </a:lnTo>
                  <a:lnTo>
                    <a:pt x="891652" y="0"/>
                  </a:lnTo>
                  <a:close/>
                </a:path>
                <a:path w="4547234" h="9525">
                  <a:moveTo>
                    <a:pt x="994878" y="0"/>
                  </a:moveTo>
                  <a:lnTo>
                    <a:pt x="929027" y="0"/>
                  </a:lnTo>
                  <a:lnTo>
                    <a:pt x="927247" y="2378"/>
                  </a:lnTo>
                  <a:lnTo>
                    <a:pt x="927247" y="7731"/>
                  </a:lnTo>
                  <a:lnTo>
                    <a:pt x="929027" y="9515"/>
                  </a:lnTo>
                  <a:lnTo>
                    <a:pt x="994878" y="9515"/>
                  </a:lnTo>
                  <a:lnTo>
                    <a:pt x="996657" y="7731"/>
                  </a:lnTo>
                  <a:lnTo>
                    <a:pt x="996657" y="2378"/>
                  </a:lnTo>
                  <a:lnTo>
                    <a:pt x="994878" y="0"/>
                  </a:lnTo>
                  <a:close/>
                </a:path>
                <a:path w="4547234" h="9525">
                  <a:moveTo>
                    <a:pt x="1097510" y="0"/>
                  </a:moveTo>
                  <a:lnTo>
                    <a:pt x="1032252" y="0"/>
                  </a:lnTo>
                  <a:lnTo>
                    <a:pt x="1029879" y="2378"/>
                  </a:lnTo>
                  <a:lnTo>
                    <a:pt x="1029879" y="7731"/>
                  </a:lnTo>
                  <a:lnTo>
                    <a:pt x="1032252" y="9515"/>
                  </a:lnTo>
                  <a:lnTo>
                    <a:pt x="1097510" y="9515"/>
                  </a:lnTo>
                  <a:lnTo>
                    <a:pt x="1099883" y="7731"/>
                  </a:lnTo>
                  <a:lnTo>
                    <a:pt x="1099883" y="2378"/>
                  </a:lnTo>
                  <a:lnTo>
                    <a:pt x="1097510" y="0"/>
                  </a:lnTo>
                  <a:close/>
                </a:path>
                <a:path w="4547234" h="9525">
                  <a:moveTo>
                    <a:pt x="1200735" y="0"/>
                  </a:moveTo>
                  <a:lnTo>
                    <a:pt x="1135478" y="0"/>
                  </a:lnTo>
                  <a:lnTo>
                    <a:pt x="1133105" y="2378"/>
                  </a:lnTo>
                  <a:lnTo>
                    <a:pt x="1133105" y="7731"/>
                  </a:lnTo>
                  <a:lnTo>
                    <a:pt x="1135478" y="9515"/>
                  </a:lnTo>
                  <a:lnTo>
                    <a:pt x="1200735" y="9515"/>
                  </a:lnTo>
                  <a:lnTo>
                    <a:pt x="1203108" y="7731"/>
                  </a:lnTo>
                  <a:lnTo>
                    <a:pt x="1203108" y="2378"/>
                  </a:lnTo>
                  <a:lnTo>
                    <a:pt x="1200735" y="0"/>
                  </a:lnTo>
                  <a:close/>
                </a:path>
                <a:path w="4547234" h="9525">
                  <a:moveTo>
                    <a:pt x="1303960" y="0"/>
                  </a:moveTo>
                  <a:lnTo>
                    <a:pt x="1238110" y="0"/>
                  </a:lnTo>
                  <a:lnTo>
                    <a:pt x="1236330" y="2378"/>
                  </a:lnTo>
                  <a:lnTo>
                    <a:pt x="1236330" y="7731"/>
                  </a:lnTo>
                  <a:lnTo>
                    <a:pt x="1238110" y="9515"/>
                  </a:lnTo>
                  <a:lnTo>
                    <a:pt x="1303960" y="9515"/>
                  </a:lnTo>
                  <a:lnTo>
                    <a:pt x="1305740" y="7731"/>
                  </a:lnTo>
                  <a:lnTo>
                    <a:pt x="1305740" y="2378"/>
                  </a:lnTo>
                  <a:lnTo>
                    <a:pt x="1303960" y="0"/>
                  </a:lnTo>
                  <a:close/>
                </a:path>
                <a:path w="4547234" h="9525">
                  <a:moveTo>
                    <a:pt x="1406592" y="0"/>
                  </a:moveTo>
                  <a:lnTo>
                    <a:pt x="1341335" y="0"/>
                  </a:lnTo>
                  <a:lnTo>
                    <a:pt x="1338962" y="2378"/>
                  </a:lnTo>
                  <a:lnTo>
                    <a:pt x="1338962" y="7731"/>
                  </a:lnTo>
                  <a:lnTo>
                    <a:pt x="1341335" y="9515"/>
                  </a:lnTo>
                  <a:lnTo>
                    <a:pt x="1406592" y="9515"/>
                  </a:lnTo>
                  <a:lnTo>
                    <a:pt x="1408965" y="7731"/>
                  </a:lnTo>
                  <a:lnTo>
                    <a:pt x="1408965" y="2378"/>
                  </a:lnTo>
                  <a:lnTo>
                    <a:pt x="1406592" y="0"/>
                  </a:lnTo>
                  <a:close/>
                </a:path>
                <a:path w="4547234" h="9525">
                  <a:moveTo>
                    <a:pt x="1509818" y="0"/>
                  </a:moveTo>
                  <a:lnTo>
                    <a:pt x="1443967" y="0"/>
                  </a:lnTo>
                  <a:lnTo>
                    <a:pt x="1442187" y="2378"/>
                  </a:lnTo>
                  <a:lnTo>
                    <a:pt x="1442187" y="7731"/>
                  </a:lnTo>
                  <a:lnTo>
                    <a:pt x="1443967" y="9515"/>
                  </a:lnTo>
                  <a:lnTo>
                    <a:pt x="1509818" y="9515"/>
                  </a:lnTo>
                  <a:lnTo>
                    <a:pt x="1511597" y="7731"/>
                  </a:lnTo>
                  <a:lnTo>
                    <a:pt x="1511597" y="2378"/>
                  </a:lnTo>
                  <a:lnTo>
                    <a:pt x="1509818" y="0"/>
                  </a:lnTo>
                  <a:close/>
                </a:path>
                <a:path w="4547234" h="9525">
                  <a:moveTo>
                    <a:pt x="1612450" y="0"/>
                  </a:moveTo>
                  <a:lnTo>
                    <a:pt x="1547192" y="0"/>
                  </a:lnTo>
                  <a:lnTo>
                    <a:pt x="1544819" y="2378"/>
                  </a:lnTo>
                  <a:lnTo>
                    <a:pt x="1544819" y="7731"/>
                  </a:lnTo>
                  <a:lnTo>
                    <a:pt x="1547192" y="9515"/>
                  </a:lnTo>
                  <a:lnTo>
                    <a:pt x="1612450" y="9515"/>
                  </a:lnTo>
                  <a:lnTo>
                    <a:pt x="1614823" y="7731"/>
                  </a:lnTo>
                  <a:lnTo>
                    <a:pt x="1614823" y="2378"/>
                  </a:lnTo>
                  <a:lnTo>
                    <a:pt x="1612450" y="0"/>
                  </a:lnTo>
                  <a:close/>
                </a:path>
                <a:path w="4547234" h="9525">
                  <a:moveTo>
                    <a:pt x="1715675" y="0"/>
                  </a:moveTo>
                  <a:lnTo>
                    <a:pt x="1650418" y="0"/>
                  </a:lnTo>
                  <a:lnTo>
                    <a:pt x="1648045" y="2378"/>
                  </a:lnTo>
                  <a:lnTo>
                    <a:pt x="1648045" y="7731"/>
                  </a:lnTo>
                  <a:lnTo>
                    <a:pt x="1650418" y="9515"/>
                  </a:lnTo>
                  <a:lnTo>
                    <a:pt x="1715675" y="9515"/>
                  </a:lnTo>
                  <a:lnTo>
                    <a:pt x="1718048" y="7731"/>
                  </a:lnTo>
                  <a:lnTo>
                    <a:pt x="1718048" y="2378"/>
                  </a:lnTo>
                  <a:lnTo>
                    <a:pt x="1715675" y="0"/>
                  </a:lnTo>
                  <a:close/>
                </a:path>
                <a:path w="4547234" h="9525">
                  <a:moveTo>
                    <a:pt x="1818900" y="0"/>
                  </a:moveTo>
                  <a:lnTo>
                    <a:pt x="1753050" y="0"/>
                  </a:lnTo>
                  <a:lnTo>
                    <a:pt x="1751270" y="2378"/>
                  </a:lnTo>
                  <a:lnTo>
                    <a:pt x="1751270" y="7731"/>
                  </a:lnTo>
                  <a:lnTo>
                    <a:pt x="1753050" y="9515"/>
                  </a:lnTo>
                  <a:lnTo>
                    <a:pt x="1818900" y="9515"/>
                  </a:lnTo>
                  <a:lnTo>
                    <a:pt x="1820680" y="7731"/>
                  </a:lnTo>
                  <a:lnTo>
                    <a:pt x="1820680" y="2378"/>
                  </a:lnTo>
                  <a:lnTo>
                    <a:pt x="1818900" y="0"/>
                  </a:lnTo>
                  <a:close/>
                </a:path>
                <a:path w="4547234" h="9525">
                  <a:moveTo>
                    <a:pt x="1921532" y="0"/>
                  </a:moveTo>
                  <a:lnTo>
                    <a:pt x="1856275" y="0"/>
                  </a:lnTo>
                  <a:lnTo>
                    <a:pt x="1853902" y="2378"/>
                  </a:lnTo>
                  <a:lnTo>
                    <a:pt x="1853902" y="7731"/>
                  </a:lnTo>
                  <a:lnTo>
                    <a:pt x="1856275" y="9515"/>
                  </a:lnTo>
                  <a:lnTo>
                    <a:pt x="1921532" y="9515"/>
                  </a:lnTo>
                  <a:lnTo>
                    <a:pt x="1923905" y="7731"/>
                  </a:lnTo>
                  <a:lnTo>
                    <a:pt x="1923905" y="2378"/>
                  </a:lnTo>
                  <a:lnTo>
                    <a:pt x="1921532" y="0"/>
                  </a:lnTo>
                  <a:close/>
                </a:path>
                <a:path w="4547234" h="9525">
                  <a:moveTo>
                    <a:pt x="2024758" y="0"/>
                  </a:moveTo>
                  <a:lnTo>
                    <a:pt x="1958907" y="0"/>
                  </a:lnTo>
                  <a:lnTo>
                    <a:pt x="1957127" y="2378"/>
                  </a:lnTo>
                  <a:lnTo>
                    <a:pt x="1957127" y="7731"/>
                  </a:lnTo>
                  <a:lnTo>
                    <a:pt x="1958907" y="9515"/>
                  </a:lnTo>
                  <a:lnTo>
                    <a:pt x="2024758" y="9515"/>
                  </a:lnTo>
                  <a:lnTo>
                    <a:pt x="2026537" y="7731"/>
                  </a:lnTo>
                  <a:lnTo>
                    <a:pt x="2026537" y="2378"/>
                  </a:lnTo>
                  <a:lnTo>
                    <a:pt x="2024758" y="0"/>
                  </a:lnTo>
                  <a:close/>
                </a:path>
                <a:path w="4547234" h="9525">
                  <a:moveTo>
                    <a:pt x="2127390" y="0"/>
                  </a:moveTo>
                  <a:lnTo>
                    <a:pt x="2062132" y="0"/>
                  </a:lnTo>
                  <a:lnTo>
                    <a:pt x="2059759" y="2378"/>
                  </a:lnTo>
                  <a:lnTo>
                    <a:pt x="2059759" y="7731"/>
                  </a:lnTo>
                  <a:lnTo>
                    <a:pt x="2062132" y="9515"/>
                  </a:lnTo>
                  <a:lnTo>
                    <a:pt x="2127390" y="9515"/>
                  </a:lnTo>
                  <a:lnTo>
                    <a:pt x="2129763" y="7731"/>
                  </a:lnTo>
                  <a:lnTo>
                    <a:pt x="2129763" y="2378"/>
                  </a:lnTo>
                  <a:lnTo>
                    <a:pt x="2127390" y="0"/>
                  </a:lnTo>
                  <a:close/>
                </a:path>
                <a:path w="4547234" h="9525">
                  <a:moveTo>
                    <a:pt x="2230615" y="0"/>
                  </a:moveTo>
                  <a:lnTo>
                    <a:pt x="2165358" y="0"/>
                  </a:lnTo>
                  <a:lnTo>
                    <a:pt x="2162985" y="2378"/>
                  </a:lnTo>
                  <a:lnTo>
                    <a:pt x="2162985" y="7731"/>
                  </a:lnTo>
                  <a:lnTo>
                    <a:pt x="2165358" y="9515"/>
                  </a:lnTo>
                  <a:lnTo>
                    <a:pt x="2230615" y="9515"/>
                  </a:lnTo>
                  <a:lnTo>
                    <a:pt x="2232988" y="7731"/>
                  </a:lnTo>
                  <a:lnTo>
                    <a:pt x="2232988" y="2378"/>
                  </a:lnTo>
                  <a:lnTo>
                    <a:pt x="2230615" y="0"/>
                  </a:lnTo>
                  <a:close/>
                </a:path>
                <a:path w="4547234" h="9525">
                  <a:moveTo>
                    <a:pt x="2333840" y="0"/>
                  </a:moveTo>
                  <a:lnTo>
                    <a:pt x="2268583" y="0"/>
                  </a:lnTo>
                  <a:lnTo>
                    <a:pt x="2266210" y="2378"/>
                  </a:lnTo>
                  <a:lnTo>
                    <a:pt x="2266210" y="7731"/>
                  </a:lnTo>
                  <a:lnTo>
                    <a:pt x="2268583" y="9515"/>
                  </a:lnTo>
                  <a:lnTo>
                    <a:pt x="2333840" y="9515"/>
                  </a:lnTo>
                  <a:lnTo>
                    <a:pt x="2335620" y="7731"/>
                  </a:lnTo>
                  <a:lnTo>
                    <a:pt x="2335620" y="2378"/>
                  </a:lnTo>
                  <a:lnTo>
                    <a:pt x="2333840" y="0"/>
                  </a:lnTo>
                  <a:close/>
                </a:path>
                <a:path w="4547234" h="9525">
                  <a:moveTo>
                    <a:pt x="2436472" y="0"/>
                  </a:moveTo>
                  <a:lnTo>
                    <a:pt x="2371215" y="0"/>
                  </a:lnTo>
                  <a:lnTo>
                    <a:pt x="2368842" y="2378"/>
                  </a:lnTo>
                  <a:lnTo>
                    <a:pt x="2368842" y="7731"/>
                  </a:lnTo>
                  <a:lnTo>
                    <a:pt x="2371215" y="9515"/>
                  </a:lnTo>
                  <a:lnTo>
                    <a:pt x="2436472" y="9515"/>
                  </a:lnTo>
                  <a:lnTo>
                    <a:pt x="2438845" y="7731"/>
                  </a:lnTo>
                  <a:lnTo>
                    <a:pt x="2438845" y="2378"/>
                  </a:lnTo>
                  <a:lnTo>
                    <a:pt x="2436472" y="0"/>
                  </a:lnTo>
                  <a:close/>
                </a:path>
                <a:path w="4547234" h="9525">
                  <a:moveTo>
                    <a:pt x="2539697" y="0"/>
                  </a:moveTo>
                  <a:lnTo>
                    <a:pt x="2473847" y="0"/>
                  </a:lnTo>
                  <a:lnTo>
                    <a:pt x="2472067" y="2378"/>
                  </a:lnTo>
                  <a:lnTo>
                    <a:pt x="2472067" y="7731"/>
                  </a:lnTo>
                  <a:lnTo>
                    <a:pt x="2473847" y="9515"/>
                  </a:lnTo>
                  <a:lnTo>
                    <a:pt x="2539697" y="9515"/>
                  </a:lnTo>
                  <a:lnTo>
                    <a:pt x="2541477" y="7731"/>
                  </a:lnTo>
                  <a:lnTo>
                    <a:pt x="2541477" y="2378"/>
                  </a:lnTo>
                  <a:lnTo>
                    <a:pt x="2539697" y="0"/>
                  </a:lnTo>
                  <a:close/>
                </a:path>
                <a:path w="4547234" h="9525">
                  <a:moveTo>
                    <a:pt x="2642330" y="0"/>
                  </a:moveTo>
                  <a:lnTo>
                    <a:pt x="2577072" y="0"/>
                  </a:lnTo>
                  <a:lnTo>
                    <a:pt x="2574699" y="2378"/>
                  </a:lnTo>
                  <a:lnTo>
                    <a:pt x="2574699" y="7731"/>
                  </a:lnTo>
                  <a:lnTo>
                    <a:pt x="2577072" y="9515"/>
                  </a:lnTo>
                  <a:lnTo>
                    <a:pt x="2642330" y="9515"/>
                  </a:lnTo>
                  <a:lnTo>
                    <a:pt x="2644703" y="7731"/>
                  </a:lnTo>
                  <a:lnTo>
                    <a:pt x="2644703" y="2378"/>
                  </a:lnTo>
                  <a:lnTo>
                    <a:pt x="2642330" y="0"/>
                  </a:lnTo>
                  <a:close/>
                </a:path>
                <a:path w="4547234" h="9525">
                  <a:moveTo>
                    <a:pt x="2745555" y="0"/>
                  </a:moveTo>
                  <a:lnTo>
                    <a:pt x="2680297" y="0"/>
                  </a:lnTo>
                  <a:lnTo>
                    <a:pt x="2677924" y="2378"/>
                  </a:lnTo>
                  <a:lnTo>
                    <a:pt x="2677924" y="7731"/>
                  </a:lnTo>
                  <a:lnTo>
                    <a:pt x="2680297" y="9515"/>
                  </a:lnTo>
                  <a:lnTo>
                    <a:pt x="2745555" y="9515"/>
                  </a:lnTo>
                  <a:lnTo>
                    <a:pt x="2747928" y="7731"/>
                  </a:lnTo>
                  <a:lnTo>
                    <a:pt x="2747928" y="2378"/>
                  </a:lnTo>
                  <a:lnTo>
                    <a:pt x="2745555" y="0"/>
                  </a:lnTo>
                  <a:close/>
                </a:path>
                <a:path w="4547234" h="9525">
                  <a:moveTo>
                    <a:pt x="2848780" y="0"/>
                  </a:moveTo>
                  <a:lnTo>
                    <a:pt x="2782929" y="0"/>
                  </a:lnTo>
                  <a:lnTo>
                    <a:pt x="2781150" y="2378"/>
                  </a:lnTo>
                  <a:lnTo>
                    <a:pt x="2781150" y="7731"/>
                  </a:lnTo>
                  <a:lnTo>
                    <a:pt x="2782929" y="9515"/>
                  </a:lnTo>
                  <a:lnTo>
                    <a:pt x="2848780" y="9515"/>
                  </a:lnTo>
                  <a:lnTo>
                    <a:pt x="2850560" y="7731"/>
                  </a:lnTo>
                  <a:lnTo>
                    <a:pt x="2850560" y="2378"/>
                  </a:lnTo>
                  <a:lnTo>
                    <a:pt x="2848780" y="0"/>
                  </a:lnTo>
                  <a:close/>
                </a:path>
                <a:path w="4547234" h="9525">
                  <a:moveTo>
                    <a:pt x="2951412" y="0"/>
                  </a:moveTo>
                  <a:lnTo>
                    <a:pt x="2886155" y="0"/>
                  </a:lnTo>
                  <a:lnTo>
                    <a:pt x="2883782" y="2378"/>
                  </a:lnTo>
                  <a:lnTo>
                    <a:pt x="2883782" y="7731"/>
                  </a:lnTo>
                  <a:lnTo>
                    <a:pt x="2886155" y="9515"/>
                  </a:lnTo>
                  <a:lnTo>
                    <a:pt x="2951412" y="9515"/>
                  </a:lnTo>
                  <a:lnTo>
                    <a:pt x="2953785" y="7731"/>
                  </a:lnTo>
                  <a:lnTo>
                    <a:pt x="2953785" y="2378"/>
                  </a:lnTo>
                  <a:lnTo>
                    <a:pt x="2951412" y="0"/>
                  </a:lnTo>
                  <a:close/>
                </a:path>
                <a:path w="4547234" h="9525">
                  <a:moveTo>
                    <a:pt x="3054637" y="0"/>
                  </a:moveTo>
                  <a:lnTo>
                    <a:pt x="2988787" y="0"/>
                  </a:lnTo>
                  <a:lnTo>
                    <a:pt x="2987007" y="2378"/>
                  </a:lnTo>
                  <a:lnTo>
                    <a:pt x="2987007" y="7731"/>
                  </a:lnTo>
                  <a:lnTo>
                    <a:pt x="2988787" y="9515"/>
                  </a:lnTo>
                  <a:lnTo>
                    <a:pt x="3054637" y="9515"/>
                  </a:lnTo>
                  <a:lnTo>
                    <a:pt x="3056417" y="7731"/>
                  </a:lnTo>
                  <a:lnTo>
                    <a:pt x="3056417" y="2378"/>
                  </a:lnTo>
                  <a:lnTo>
                    <a:pt x="3054637" y="0"/>
                  </a:lnTo>
                  <a:close/>
                </a:path>
                <a:path w="4547234" h="9525">
                  <a:moveTo>
                    <a:pt x="3157269" y="0"/>
                  </a:moveTo>
                  <a:lnTo>
                    <a:pt x="3092012" y="0"/>
                  </a:lnTo>
                  <a:lnTo>
                    <a:pt x="3089639" y="2378"/>
                  </a:lnTo>
                  <a:lnTo>
                    <a:pt x="3089639" y="7731"/>
                  </a:lnTo>
                  <a:lnTo>
                    <a:pt x="3092012" y="9515"/>
                  </a:lnTo>
                  <a:lnTo>
                    <a:pt x="3157269" y="9515"/>
                  </a:lnTo>
                  <a:lnTo>
                    <a:pt x="3159642" y="7731"/>
                  </a:lnTo>
                  <a:lnTo>
                    <a:pt x="3159642" y="2378"/>
                  </a:lnTo>
                  <a:lnTo>
                    <a:pt x="3157269" y="0"/>
                  </a:lnTo>
                  <a:close/>
                </a:path>
                <a:path w="4547234" h="9525">
                  <a:moveTo>
                    <a:pt x="3260495" y="0"/>
                  </a:moveTo>
                  <a:lnTo>
                    <a:pt x="3195237" y="0"/>
                  </a:lnTo>
                  <a:lnTo>
                    <a:pt x="3192864" y="2378"/>
                  </a:lnTo>
                  <a:lnTo>
                    <a:pt x="3192864" y="7731"/>
                  </a:lnTo>
                  <a:lnTo>
                    <a:pt x="3195237" y="9515"/>
                  </a:lnTo>
                  <a:lnTo>
                    <a:pt x="3260495" y="9515"/>
                  </a:lnTo>
                  <a:lnTo>
                    <a:pt x="3262868" y="7731"/>
                  </a:lnTo>
                  <a:lnTo>
                    <a:pt x="3262868" y="2378"/>
                  </a:lnTo>
                  <a:lnTo>
                    <a:pt x="3260495" y="0"/>
                  </a:lnTo>
                  <a:close/>
                </a:path>
                <a:path w="4547234" h="9525">
                  <a:moveTo>
                    <a:pt x="3363720" y="0"/>
                  </a:moveTo>
                  <a:lnTo>
                    <a:pt x="3297869" y="0"/>
                  </a:lnTo>
                  <a:lnTo>
                    <a:pt x="3296090" y="2378"/>
                  </a:lnTo>
                  <a:lnTo>
                    <a:pt x="3296090" y="7731"/>
                  </a:lnTo>
                  <a:lnTo>
                    <a:pt x="3297869" y="9515"/>
                  </a:lnTo>
                  <a:lnTo>
                    <a:pt x="3363720" y="9515"/>
                  </a:lnTo>
                  <a:lnTo>
                    <a:pt x="3365500" y="7731"/>
                  </a:lnTo>
                  <a:lnTo>
                    <a:pt x="3365500" y="2378"/>
                  </a:lnTo>
                  <a:lnTo>
                    <a:pt x="3363720" y="0"/>
                  </a:lnTo>
                  <a:close/>
                </a:path>
                <a:path w="4547234" h="9525">
                  <a:moveTo>
                    <a:pt x="3466352" y="0"/>
                  </a:moveTo>
                  <a:lnTo>
                    <a:pt x="3401095" y="0"/>
                  </a:lnTo>
                  <a:lnTo>
                    <a:pt x="3398722" y="2378"/>
                  </a:lnTo>
                  <a:lnTo>
                    <a:pt x="3398722" y="7731"/>
                  </a:lnTo>
                  <a:lnTo>
                    <a:pt x="3401095" y="9515"/>
                  </a:lnTo>
                  <a:lnTo>
                    <a:pt x="3466352" y="9515"/>
                  </a:lnTo>
                  <a:lnTo>
                    <a:pt x="3468725" y="7731"/>
                  </a:lnTo>
                  <a:lnTo>
                    <a:pt x="3468725" y="2378"/>
                  </a:lnTo>
                  <a:lnTo>
                    <a:pt x="3466352" y="0"/>
                  </a:lnTo>
                  <a:close/>
                </a:path>
                <a:path w="4547234" h="9525">
                  <a:moveTo>
                    <a:pt x="3569577" y="0"/>
                  </a:moveTo>
                  <a:lnTo>
                    <a:pt x="3503727" y="0"/>
                  </a:lnTo>
                  <a:lnTo>
                    <a:pt x="3501947" y="2378"/>
                  </a:lnTo>
                  <a:lnTo>
                    <a:pt x="3501947" y="7731"/>
                  </a:lnTo>
                  <a:lnTo>
                    <a:pt x="3503727" y="9515"/>
                  </a:lnTo>
                  <a:lnTo>
                    <a:pt x="3569577" y="9515"/>
                  </a:lnTo>
                  <a:lnTo>
                    <a:pt x="3571357" y="7731"/>
                  </a:lnTo>
                  <a:lnTo>
                    <a:pt x="3571357" y="2378"/>
                  </a:lnTo>
                  <a:lnTo>
                    <a:pt x="3569577" y="0"/>
                  </a:lnTo>
                  <a:close/>
                </a:path>
                <a:path w="4547234" h="9525">
                  <a:moveTo>
                    <a:pt x="3672209" y="0"/>
                  </a:moveTo>
                  <a:lnTo>
                    <a:pt x="3606952" y="0"/>
                  </a:lnTo>
                  <a:lnTo>
                    <a:pt x="3604579" y="2378"/>
                  </a:lnTo>
                  <a:lnTo>
                    <a:pt x="3604579" y="7731"/>
                  </a:lnTo>
                  <a:lnTo>
                    <a:pt x="3606952" y="9515"/>
                  </a:lnTo>
                  <a:lnTo>
                    <a:pt x="3672209" y="9515"/>
                  </a:lnTo>
                  <a:lnTo>
                    <a:pt x="3674582" y="7731"/>
                  </a:lnTo>
                  <a:lnTo>
                    <a:pt x="3674582" y="2378"/>
                  </a:lnTo>
                  <a:lnTo>
                    <a:pt x="3672209" y="0"/>
                  </a:lnTo>
                  <a:close/>
                </a:path>
                <a:path w="4547234" h="9525">
                  <a:moveTo>
                    <a:pt x="3775435" y="0"/>
                  </a:moveTo>
                  <a:lnTo>
                    <a:pt x="3710177" y="0"/>
                  </a:lnTo>
                  <a:lnTo>
                    <a:pt x="3707804" y="2378"/>
                  </a:lnTo>
                  <a:lnTo>
                    <a:pt x="3707804" y="7731"/>
                  </a:lnTo>
                  <a:lnTo>
                    <a:pt x="3710177" y="9515"/>
                  </a:lnTo>
                  <a:lnTo>
                    <a:pt x="3775435" y="9515"/>
                  </a:lnTo>
                  <a:lnTo>
                    <a:pt x="3777808" y="7731"/>
                  </a:lnTo>
                  <a:lnTo>
                    <a:pt x="3777808" y="2378"/>
                  </a:lnTo>
                  <a:lnTo>
                    <a:pt x="3775435" y="0"/>
                  </a:lnTo>
                  <a:close/>
                </a:path>
                <a:path w="4547234" h="9525">
                  <a:moveTo>
                    <a:pt x="3878660" y="0"/>
                  </a:moveTo>
                  <a:lnTo>
                    <a:pt x="3812809" y="0"/>
                  </a:lnTo>
                  <a:lnTo>
                    <a:pt x="3811030" y="2378"/>
                  </a:lnTo>
                  <a:lnTo>
                    <a:pt x="3811030" y="7731"/>
                  </a:lnTo>
                  <a:lnTo>
                    <a:pt x="3812809" y="9515"/>
                  </a:lnTo>
                  <a:lnTo>
                    <a:pt x="3878660" y="9515"/>
                  </a:lnTo>
                  <a:lnTo>
                    <a:pt x="3880440" y="7731"/>
                  </a:lnTo>
                  <a:lnTo>
                    <a:pt x="3880440" y="2378"/>
                  </a:lnTo>
                  <a:lnTo>
                    <a:pt x="3878660" y="0"/>
                  </a:lnTo>
                  <a:close/>
                </a:path>
                <a:path w="4547234" h="9525">
                  <a:moveTo>
                    <a:pt x="3981292" y="0"/>
                  </a:moveTo>
                  <a:lnTo>
                    <a:pt x="3916035" y="0"/>
                  </a:lnTo>
                  <a:lnTo>
                    <a:pt x="3913662" y="2378"/>
                  </a:lnTo>
                  <a:lnTo>
                    <a:pt x="3913662" y="7731"/>
                  </a:lnTo>
                  <a:lnTo>
                    <a:pt x="3916035" y="9515"/>
                  </a:lnTo>
                  <a:lnTo>
                    <a:pt x="3981292" y="9515"/>
                  </a:lnTo>
                  <a:lnTo>
                    <a:pt x="3983665" y="7731"/>
                  </a:lnTo>
                  <a:lnTo>
                    <a:pt x="3983665" y="2378"/>
                  </a:lnTo>
                  <a:lnTo>
                    <a:pt x="3981292" y="0"/>
                  </a:lnTo>
                  <a:close/>
                </a:path>
                <a:path w="4547234" h="9525">
                  <a:moveTo>
                    <a:pt x="4084517" y="0"/>
                  </a:moveTo>
                  <a:lnTo>
                    <a:pt x="4018667" y="0"/>
                  </a:lnTo>
                  <a:lnTo>
                    <a:pt x="4016887" y="2378"/>
                  </a:lnTo>
                  <a:lnTo>
                    <a:pt x="4016887" y="7731"/>
                  </a:lnTo>
                  <a:lnTo>
                    <a:pt x="4018667" y="9515"/>
                  </a:lnTo>
                  <a:lnTo>
                    <a:pt x="4084517" y="9515"/>
                  </a:lnTo>
                  <a:lnTo>
                    <a:pt x="4086297" y="7731"/>
                  </a:lnTo>
                  <a:lnTo>
                    <a:pt x="4086297" y="2378"/>
                  </a:lnTo>
                  <a:lnTo>
                    <a:pt x="4084517" y="0"/>
                  </a:lnTo>
                  <a:close/>
                </a:path>
                <a:path w="4547234" h="9525">
                  <a:moveTo>
                    <a:pt x="4187149" y="0"/>
                  </a:moveTo>
                  <a:lnTo>
                    <a:pt x="4121892" y="0"/>
                  </a:lnTo>
                  <a:lnTo>
                    <a:pt x="4119519" y="2378"/>
                  </a:lnTo>
                  <a:lnTo>
                    <a:pt x="4119519" y="7731"/>
                  </a:lnTo>
                  <a:lnTo>
                    <a:pt x="4121892" y="9515"/>
                  </a:lnTo>
                  <a:lnTo>
                    <a:pt x="4187149" y="9515"/>
                  </a:lnTo>
                  <a:lnTo>
                    <a:pt x="4189522" y="7731"/>
                  </a:lnTo>
                  <a:lnTo>
                    <a:pt x="4189522" y="2378"/>
                  </a:lnTo>
                  <a:lnTo>
                    <a:pt x="4187149" y="0"/>
                  </a:lnTo>
                  <a:close/>
                </a:path>
                <a:path w="4547234" h="9525">
                  <a:moveTo>
                    <a:pt x="4290375" y="0"/>
                  </a:moveTo>
                  <a:lnTo>
                    <a:pt x="4225117" y="0"/>
                  </a:lnTo>
                  <a:lnTo>
                    <a:pt x="4222744" y="2378"/>
                  </a:lnTo>
                  <a:lnTo>
                    <a:pt x="4222744" y="7731"/>
                  </a:lnTo>
                  <a:lnTo>
                    <a:pt x="4225117" y="9515"/>
                  </a:lnTo>
                  <a:lnTo>
                    <a:pt x="4290375" y="9515"/>
                  </a:lnTo>
                  <a:lnTo>
                    <a:pt x="4292748" y="7731"/>
                  </a:lnTo>
                  <a:lnTo>
                    <a:pt x="4292748" y="2378"/>
                  </a:lnTo>
                  <a:lnTo>
                    <a:pt x="4290375" y="0"/>
                  </a:lnTo>
                  <a:close/>
                </a:path>
                <a:path w="4547234" h="9525">
                  <a:moveTo>
                    <a:pt x="4393600" y="0"/>
                  </a:moveTo>
                  <a:lnTo>
                    <a:pt x="4327749" y="0"/>
                  </a:lnTo>
                  <a:lnTo>
                    <a:pt x="4325970" y="2378"/>
                  </a:lnTo>
                  <a:lnTo>
                    <a:pt x="4325970" y="7731"/>
                  </a:lnTo>
                  <a:lnTo>
                    <a:pt x="4327749" y="9515"/>
                  </a:lnTo>
                  <a:lnTo>
                    <a:pt x="4393600" y="9515"/>
                  </a:lnTo>
                  <a:lnTo>
                    <a:pt x="4395380" y="7731"/>
                  </a:lnTo>
                  <a:lnTo>
                    <a:pt x="4395380" y="2378"/>
                  </a:lnTo>
                  <a:lnTo>
                    <a:pt x="4393600" y="0"/>
                  </a:lnTo>
                  <a:close/>
                </a:path>
                <a:path w="4547234" h="9525">
                  <a:moveTo>
                    <a:pt x="4496232" y="0"/>
                  </a:moveTo>
                  <a:lnTo>
                    <a:pt x="4430975" y="0"/>
                  </a:lnTo>
                  <a:lnTo>
                    <a:pt x="4428602" y="2378"/>
                  </a:lnTo>
                  <a:lnTo>
                    <a:pt x="4428602" y="7731"/>
                  </a:lnTo>
                  <a:lnTo>
                    <a:pt x="4430975" y="9515"/>
                  </a:lnTo>
                  <a:lnTo>
                    <a:pt x="4496232" y="9515"/>
                  </a:lnTo>
                  <a:lnTo>
                    <a:pt x="4498605" y="7731"/>
                  </a:lnTo>
                  <a:lnTo>
                    <a:pt x="4498605" y="2378"/>
                  </a:lnTo>
                  <a:lnTo>
                    <a:pt x="4496232" y="0"/>
                  </a:lnTo>
                  <a:close/>
                </a:path>
                <a:path w="4547234" h="9525">
                  <a:moveTo>
                    <a:pt x="4544878" y="0"/>
                  </a:moveTo>
                  <a:lnTo>
                    <a:pt x="4533607" y="0"/>
                  </a:lnTo>
                  <a:lnTo>
                    <a:pt x="4531827" y="2378"/>
                  </a:lnTo>
                  <a:lnTo>
                    <a:pt x="4531827" y="7731"/>
                  </a:lnTo>
                  <a:lnTo>
                    <a:pt x="4533607" y="9515"/>
                  </a:lnTo>
                  <a:lnTo>
                    <a:pt x="4544878" y="9515"/>
                  </a:lnTo>
                  <a:lnTo>
                    <a:pt x="4546658" y="7731"/>
                  </a:lnTo>
                  <a:lnTo>
                    <a:pt x="4546658" y="2378"/>
                  </a:lnTo>
                  <a:lnTo>
                    <a:pt x="4544878" y="0"/>
                  </a:lnTo>
                  <a:close/>
                </a:path>
              </a:pathLst>
            </a:custGeom>
            <a:solidFill>
              <a:srgbClr val="AAAAAA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9" name="object 9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590007" y="5259632"/>
              <a:ext cx="4302262" cy="19030"/>
            </a:xfrm>
            <a:prstGeom prst="rect">
              <a:avLst/>
            </a:prstGeom>
          </p:spPr>
        </p:pic>
        <p:sp>
          <p:nvSpPr>
            <p:cNvPr id="10" name="object 10" descr=""/>
            <p:cNvSpPr/>
            <p:nvPr/>
          </p:nvSpPr>
          <p:spPr>
            <a:xfrm>
              <a:off x="10023366" y="5264389"/>
              <a:ext cx="118110" cy="9525"/>
            </a:xfrm>
            <a:custGeom>
              <a:avLst/>
              <a:gdLst/>
              <a:ahLst/>
              <a:cxnLst/>
              <a:rect l="l" t="t" r="r" b="b"/>
              <a:pathLst>
                <a:path w="118109" h="9525">
                  <a:moveTo>
                    <a:pt x="4745" y="0"/>
                  </a:moveTo>
                  <a:lnTo>
                    <a:pt x="65257" y="0"/>
                  </a:lnTo>
                  <a:lnTo>
                    <a:pt x="67630" y="0"/>
                  </a:lnTo>
                  <a:lnTo>
                    <a:pt x="70003" y="2378"/>
                  </a:lnTo>
                  <a:lnTo>
                    <a:pt x="70003" y="4757"/>
                  </a:lnTo>
                  <a:lnTo>
                    <a:pt x="70003" y="7731"/>
                  </a:lnTo>
                  <a:lnTo>
                    <a:pt x="67630" y="9515"/>
                  </a:lnTo>
                  <a:lnTo>
                    <a:pt x="65257" y="9515"/>
                  </a:lnTo>
                  <a:lnTo>
                    <a:pt x="4745" y="9515"/>
                  </a:lnTo>
                  <a:lnTo>
                    <a:pt x="2372" y="9515"/>
                  </a:lnTo>
                  <a:lnTo>
                    <a:pt x="0" y="7731"/>
                  </a:lnTo>
                  <a:lnTo>
                    <a:pt x="0" y="4757"/>
                  </a:lnTo>
                  <a:lnTo>
                    <a:pt x="0" y="2378"/>
                  </a:lnTo>
                  <a:lnTo>
                    <a:pt x="2372" y="0"/>
                  </a:lnTo>
                  <a:lnTo>
                    <a:pt x="4745" y="0"/>
                  </a:lnTo>
                </a:path>
                <a:path w="118109" h="9525">
                  <a:moveTo>
                    <a:pt x="107971" y="0"/>
                  </a:moveTo>
                  <a:lnTo>
                    <a:pt x="113310" y="0"/>
                  </a:lnTo>
                  <a:lnTo>
                    <a:pt x="116276" y="0"/>
                  </a:lnTo>
                  <a:lnTo>
                    <a:pt x="118056" y="2378"/>
                  </a:lnTo>
                  <a:lnTo>
                    <a:pt x="118056" y="4757"/>
                  </a:lnTo>
                  <a:lnTo>
                    <a:pt x="118056" y="7731"/>
                  </a:lnTo>
                  <a:lnTo>
                    <a:pt x="116276" y="9515"/>
                  </a:lnTo>
                  <a:lnTo>
                    <a:pt x="113310" y="9515"/>
                  </a:lnTo>
                  <a:lnTo>
                    <a:pt x="107971" y="9515"/>
                  </a:lnTo>
                  <a:lnTo>
                    <a:pt x="105005" y="9515"/>
                  </a:lnTo>
                  <a:lnTo>
                    <a:pt x="103225" y="7731"/>
                  </a:lnTo>
                  <a:lnTo>
                    <a:pt x="103225" y="4757"/>
                  </a:lnTo>
                  <a:lnTo>
                    <a:pt x="103225" y="2378"/>
                  </a:lnTo>
                  <a:lnTo>
                    <a:pt x="105005" y="0"/>
                  </a:lnTo>
                  <a:lnTo>
                    <a:pt x="107971" y="0"/>
                  </a:lnTo>
                  <a:close/>
                </a:path>
              </a:pathLst>
            </a:custGeom>
            <a:ln w="9503">
              <a:solidFill>
                <a:srgbClr val="AAAAA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5594765" y="4883770"/>
              <a:ext cx="4547235" cy="9525"/>
            </a:xfrm>
            <a:custGeom>
              <a:avLst/>
              <a:gdLst/>
              <a:ahLst/>
              <a:cxnLst/>
              <a:rect l="l" t="t" r="r" b="b"/>
              <a:pathLst>
                <a:path w="4547234" h="9525">
                  <a:moveTo>
                    <a:pt x="67630" y="0"/>
                  </a:moveTo>
                  <a:lnTo>
                    <a:pt x="2372" y="0"/>
                  </a:lnTo>
                  <a:lnTo>
                    <a:pt x="0" y="2378"/>
                  </a:lnTo>
                  <a:lnTo>
                    <a:pt x="0" y="7731"/>
                  </a:lnTo>
                  <a:lnTo>
                    <a:pt x="2372" y="9515"/>
                  </a:lnTo>
                  <a:lnTo>
                    <a:pt x="67630" y="9515"/>
                  </a:lnTo>
                  <a:lnTo>
                    <a:pt x="70003" y="7731"/>
                  </a:lnTo>
                  <a:lnTo>
                    <a:pt x="70003" y="2378"/>
                  </a:lnTo>
                  <a:lnTo>
                    <a:pt x="67630" y="0"/>
                  </a:lnTo>
                  <a:close/>
                </a:path>
                <a:path w="4547234" h="9525">
                  <a:moveTo>
                    <a:pt x="170855" y="0"/>
                  </a:moveTo>
                  <a:lnTo>
                    <a:pt x="105598" y="0"/>
                  </a:lnTo>
                  <a:lnTo>
                    <a:pt x="103225" y="2378"/>
                  </a:lnTo>
                  <a:lnTo>
                    <a:pt x="103225" y="7731"/>
                  </a:lnTo>
                  <a:lnTo>
                    <a:pt x="105598" y="9515"/>
                  </a:lnTo>
                  <a:lnTo>
                    <a:pt x="170855" y="9515"/>
                  </a:lnTo>
                  <a:lnTo>
                    <a:pt x="173228" y="7731"/>
                  </a:lnTo>
                  <a:lnTo>
                    <a:pt x="173228" y="2378"/>
                  </a:lnTo>
                  <a:lnTo>
                    <a:pt x="170855" y="0"/>
                  </a:lnTo>
                  <a:close/>
                </a:path>
                <a:path w="4547234" h="9525">
                  <a:moveTo>
                    <a:pt x="274080" y="0"/>
                  </a:moveTo>
                  <a:lnTo>
                    <a:pt x="208230" y="0"/>
                  </a:lnTo>
                  <a:lnTo>
                    <a:pt x="206450" y="2378"/>
                  </a:lnTo>
                  <a:lnTo>
                    <a:pt x="206450" y="7731"/>
                  </a:lnTo>
                  <a:lnTo>
                    <a:pt x="208230" y="9515"/>
                  </a:lnTo>
                  <a:lnTo>
                    <a:pt x="274080" y="9515"/>
                  </a:lnTo>
                  <a:lnTo>
                    <a:pt x="275860" y="7731"/>
                  </a:lnTo>
                  <a:lnTo>
                    <a:pt x="275860" y="2378"/>
                  </a:lnTo>
                  <a:lnTo>
                    <a:pt x="274080" y="0"/>
                  </a:lnTo>
                  <a:close/>
                </a:path>
                <a:path w="4547234" h="9525">
                  <a:moveTo>
                    <a:pt x="376712" y="0"/>
                  </a:moveTo>
                  <a:lnTo>
                    <a:pt x="311455" y="0"/>
                  </a:lnTo>
                  <a:lnTo>
                    <a:pt x="309082" y="2378"/>
                  </a:lnTo>
                  <a:lnTo>
                    <a:pt x="309082" y="7731"/>
                  </a:lnTo>
                  <a:lnTo>
                    <a:pt x="311455" y="9515"/>
                  </a:lnTo>
                  <a:lnTo>
                    <a:pt x="376712" y="9515"/>
                  </a:lnTo>
                  <a:lnTo>
                    <a:pt x="379085" y="7731"/>
                  </a:lnTo>
                  <a:lnTo>
                    <a:pt x="379085" y="2378"/>
                  </a:lnTo>
                  <a:lnTo>
                    <a:pt x="376712" y="0"/>
                  </a:lnTo>
                  <a:close/>
                </a:path>
                <a:path w="4547234" h="9525">
                  <a:moveTo>
                    <a:pt x="479938" y="0"/>
                  </a:moveTo>
                  <a:lnTo>
                    <a:pt x="414087" y="0"/>
                  </a:lnTo>
                  <a:lnTo>
                    <a:pt x="412307" y="2378"/>
                  </a:lnTo>
                  <a:lnTo>
                    <a:pt x="412307" y="7731"/>
                  </a:lnTo>
                  <a:lnTo>
                    <a:pt x="414087" y="9515"/>
                  </a:lnTo>
                  <a:lnTo>
                    <a:pt x="479938" y="9515"/>
                  </a:lnTo>
                  <a:lnTo>
                    <a:pt x="481718" y="7731"/>
                  </a:lnTo>
                  <a:lnTo>
                    <a:pt x="481718" y="2378"/>
                  </a:lnTo>
                  <a:lnTo>
                    <a:pt x="479938" y="0"/>
                  </a:lnTo>
                  <a:close/>
                </a:path>
                <a:path w="4547234" h="9525">
                  <a:moveTo>
                    <a:pt x="582570" y="0"/>
                  </a:moveTo>
                  <a:lnTo>
                    <a:pt x="517312" y="0"/>
                  </a:lnTo>
                  <a:lnTo>
                    <a:pt x="514939" y="2378"/>
                  </a:lnTo>
                  <a:lnTo>
                    <a:pt x="514939" y="7731"/>
                  </a:lnTo>
                  <a:lnTo>
                    <a:pt x="517312" y="9515"/>
                  </a:lnTo>
                  <a:lnTo>
                    <a:pt x="582570" y="9515"/>
                  </a:lnTo>
                  <a:lnTo>
                    <a:pt x="584943" y="7731"/>
                  </a:lnTo>
                  <a:lnTo>
                    <a:pt x="584943" y="2378"/>
                  </a:lnTo>
                  <a:lnTo>
                    <a:pt x="582570" y="0"/>
                  </a:lnTo>
                  <a:close/>
                </a:path>
                <a:path w="4547234" h="9525">
                  <a:moveTo>
                    <a:pt x="685795" y="0"/>
                  </a:moveTo>
                  <a:lnTo>
                    <a:pt x="620538" y="0"/>
                  </a:lnTo>
                  <a:lnTo>
                    <a:pt x="618165" y="2378"/>
                  </a:lnTo>
                  <a:lnTo>
                    <a:pt x="618165" y="7731"/>
                  </a:lnTo>
                  <a:lnTo>
                    <a:pt x="620538" y="9515"/>
                  </a:lnTo>
                  <a:lnTo>
                    <a:pt x="685795" y="9515"/>
                  </a:lnTo>
                  <a:lnTo>
                    <a:pt x="688168" y="7731"/>
                  </a:lnTo>
                  <a:lnTo>
                    <a:pt x="688168" y="2378"/>
                  </a:lnTo>
                  <a:lnTo>
                    <a:pt x="685795" y="0"/>
                  </a:lnTo>
                  <a:close/>
                </a:path>
                <a:path w="4547234" h="9525">
                  <a:moveTo>
                    <a:pt x="789020" y="0"/>
                  </a:moveTo>
                  <a:lnTo>
                    <a:pt x="723170" y="0"/>
                  </a:lnTo>
                  <a:lnTo>
                    <a:pt x="721390" y="2378"/>
                  </a:lnTo>
                  <a:lnTo>
                    <a:pt x="721390" y="7731"/>
                  </a:lnTo>
                  <a:lnTo>
                    <a:pt x="723170" y="9515"/>
                  </a:lnTo>
                  <a:lnTo>
                    <a:pt x="789020" y="9515"/>
                  </a:lnTo>
                  <a:lnTo>
                    <a:pt x="790800" y="7731"/>
                  </a:lnTo>
                  <a:lnTo>
                    <a:pt x="790800" y="2378"/>
                  </a:lnTo>
                  <a:lnTo>
                    <a:pt x="789020" y="0"/>
                  </a:lnTo>
                  <a:close/>
                </a:path>
                <a:path w="4547234" h="9525">
                  <a:moveTo>
                    <a:pt x="891652" y="0"/>
                  </a:moveTo>
                  <a:lnTo>
                    <a:pt x="826395" y="0"/>
                  </a:lnTo>
                  <a:lnTo>
                    <a:pt x="824022" y="2378"/>
                  </a:lnTo>
                  <a:lnTo>
                    <a:pt x="824022" y="7731"/>
                  </a:lnTo>
                  <a:lnTo>
                    <a:pt x="826395" y="9515"/>
                  </a:lnTo>
                  <a:lnTo>
                    <a:pt x="891652" y="9515"/>
                  </a:lnTo>
                  <a:lnTo>
                    <a:pt x="894025" y="7731"/>
                  </a:lnTo>
                  <a:lnTo>
                    <a:pt x="894025" y="2378"/>
                  </a:lnTo>
                  <a:lnTo>
                    <a:pt x="891652" y="0"/>
                  </a:lnTo>
                  <a:close/>
                </a:path>
                <a:path w="4547234" h="9525">
                  <a:moveTo>
                    <a:pt x="994878" y="0"/>
                  </a:moveTo>
                  <a:lnTo>
                    <a:pt x="929027" y="0"/>
                  </a:lnTo>
                  <a:lnTo>
                    <a:pt x="927247" y="2378"/>
                  </a:lnTo>
                  <a:lnTo>
                    <a:pt x="927247" y="7731"/>
                  </a:lnTo>
                  <a:lnTo>
                    <a:pt x="929027" y="9515"/>
                  </a:lnTo>
                  <a:lnTo>
                    <a:pt x="994878" y="9515"/>
                  </a:lnTo>
                  <a:lnTo>
                    <a:pt x="996657" y="7731"/>
                  </a:lnTo>
                  <a:lnTo>
                    <a:pt x="996657" y="2378"/>
                  </a:lnTo>
                  <a:lnTo>
                    <a:pt x="994878" y="0"/>
                  </a:lnTo>
                  <a:close/>
                </a:path>
                <a:path w="4547234" h="9525">
                  <a:moveTo>
                    <a:pt x="1097510" y="0"/>
                  </a:moveTo>
                  <a:lnTo>
                    <a:pt x="1032252" y="0"/>
                  </a:lnTo>
                  <a:lnTo>
                    <a:pt x="1029879" y="2378"/>
                  </a:lnTo>
                  <a:lnTo>
                    <a:pt x="1029879" y="7731"/>
                  </a:lnTo>
                  <a:lnTo>
                    <a:pt x="1032252" y="9515"/>
                  </a:lnTo>
                  <a:lnTo>
                    <a:pt x="1097510" y="9515"/>
                  </a:lnTo>
                  <a:lnTo>
                    <a:pt x="1099883" y="7731"/>
                  </a:lnTo>
                  <a:lnTo>
                    <a:pt x="1099883" y="2378"/>
                  </a:lnTo>
                  <a:lnTo>
                    <a:pt x="1097510" y="0"/>
                  </a:lnTo>
                  <a:close/>
                </a:path>
                <a:path w="4547234" h="9525">
                  <a:moveTo>
                    <a:pt x="1200735" y="0"/>
                  </a:moveTo>
                  <a:lnTo>
                    <a:pt x="1135478" y="0"/>
                  </a:lnTo>
                  <a:lnTo>
                    <a:pt x="1133105" y="2378"/>
                  </a:lnTo>
                  <a:lnTo>
                    <a:pt x="1133105" y="7731"/>
                  </a:lnTo>
                  <a:lnTo>
                    <a:pt x="1135478" y="9515"/>
                  </a:lnTo>
                  <a:lnTo>
                    <a:pt x="1200735" y="9515"/>
                  </a:lnTo>
                  <a:lnTo>
                    <a:pt x="1203108" y="7731"/>
                  </a:lnTo>
                  <a:lnTo>
                    <a:pt x="1203108" y="2378"/>
                  </a:lnTo>
                  <a:lnTo>
                    <a:pt x="1200735" y="0"/>
                  </a:lnTo>
                  <a:close/>
                </a:path>
                <a:path w="4547234" h="9525">
                  <a:moveTo>
                    <a:pt x="1303960" y="0"/>
                  </a:moveTo>
                  <a:lnTo>
                    <a:pt x="1238110" y="0"/>
                  </a:lnTo>
                  <a:lnTo>
                    <a:pt x="1236330" y="2378"/>
                  </a:lnTo>
                  <a:lnTo>
                    <a:pt x="1236330" y="7731"/>
                  </a:lnTo>
                  <a:lnTo>
                    <a:pt x="1238110" y="9515"/>
                  </a:lnTo>
                  <a:lnTo>
                    <a:pt x="1303960" y="9515"/>
                  </a:lnTo>
                  <a:lnTo>
                    <a:pt x="1305740" y="7731"/>
                  </a:lnTo>
                  <a:lnTo>
                    <a:pt x="1305740" y="2378"/>
                  </a:lnTo>
                  <a:lnTo>
                    <a:pt x="1303960" y="0"/>
                  </a:lnTo>
                  <a:close/>
                </a:path>
                <a:path w="4547234" h="9525">
                  <a:moveTo>
                    <a:pt x="1406592" y="0"/>
                  </a:moveTo>
                  <a:lnTo>
                    <a:pt x="1341335" y="0"/>
                  </a:lnTo>
                  <a:lnTo>
                    <a:pt x="1338962" y="2378"/>
                  </a:lnTo>
                  <a:lnTo>
                    <a:pt x="1338962" y="7731"/>
                  </a:lnTo>
                  <a:lnTo>
                    <a:pt x="1341335" y="9515"/>
                  </a:lnTo>
                  <a:lnTo>
                    <a:pt x="1406592" y="9515"/>
                  </a:lnTo>
                  <a:lnTo>
                    <a:pt x="1408965" y="7731"/>
                  </a:lnTo>
                  <a:lnTo>
                    <a:pt x="1408965" y="2378"/>
                  </a:lnTo>
                  <a:lnTo>
                    <a:pt x="1406592" y="0"/>
                  </a:lnTo>
                  <a:close/>
                </a:path>
                <a:path w="4547234" h="9525">
                  <a:moveTo>
                    <a:pt x="1509818" y="0"/>
                  </a:moveTo>
                  <a:lnTo>
                    <a:pt x="1443967" y="0"/>
                  </a:lnTo>
                  <a:lnTo>
                    <a:pt x="1442187" y="2378"/>
                  </a:lnTo>
                  <a:lnTo>
                    <a:pt x="1442187" y="7731"/>
                  </a:lnTo>
                  <a:lnTo>
                    <a:pt x="1443967" y="9515"/>
                  </a:lnTo>
                  <a:lnTo>
                    <a:pt x="1509818" y="9515"/>
                  </a:lnTo>
                  <a:lnTo>
                    <a:pt x="1511597" y="7731"/>
                  </a:lnTo>
                  <a:lnTo>
                    <a:pt x="1511597" y="2378"/>
                  </a:lnTo>
                  <a:lnTo>
                    <a:pt x="1509818" y="0"/>
                  </a:lnTo>
                  <a:close/>
                </a:path>
                <a:path w="4547234" h="9525">
                  <a:moveTo>
                    <a:pt x="1612450" y="0"/>
                  </a:moveTo>
                  <a:lnTo>
                    <a:pt x="1547192" y="0"/>
                  </a:lnTo>
                  <a:lnTo>
                    <a:pt x="1544819" y="2378"/>
                  </a:lnTo>
                  <a:lnTo>
                    <a:pt x="1544819" y="7731"/>
                  </a:lnTo>
                  <a:lnTo>
                    <a:pt x="1547192" y="9515"/>
                  </a:lnTo>
                  <a:lnTo>
                    <a:pt x="1612450" y="9515"/>
                  </a:lnTo>
                  <a:lnTo>
                    <a:pt x="1614823" y="7731"/>
                  </a:lnTo>
                  <a:lnTo>
                    <a:pt x="1614823" y="2378"/>
                  </a:lnTo>
                  <a:lnTo>
                    <a:pt x="1612450" y="0"/>
                  </a:lnTo>
                  <a:close/>
                </a:path>
                <a:path w="4547234" h="9525">
                  <a:moveTo>
                    <a:pt x="1715675" y="0"/>
                  </a:moveTo>
                  <a:lnTo>
                    <a:pt x="1650418" y="0"/>
                  </a:lnTo>
                  <a:lnTo>
                    <a:pt x="1648045" y="2378"/>
                  </a:lnTo>
                  <a:lnTo>
                    <a:pt x="1648045" y="7731"/>
                  </a:lnTo>
                  <a:lnTo>
                    <a:pt x="1650418" y="9515"/>
                  </a:lnTo>
                  <a:lnTo>
                    <a:pt x="1715675" y="9515"/>
                  </a:lnTo>
                  <a:lnTo>
                    <a:pt x="1718048" y="7731"/>
                  </a:lnTo>
                  <a:lnTo>
                    <a:pt x="1718048" y="2378"/>
                  </a:lnTo>
                  <a:lnTo>
                    <a:pt x="1715675" y="0"/>
                  </a:lnTo>
                  <a:close/>
                </a:path>
                <a:path w="4547234" h="9525">
                  <a:moveTo>
                    <a:pt x="1818900" y="0"/>
                  </a:moveTo>
                  <a:lnTo>
                    <a:pt x="1753050" y="0"/>
                  </a:lnTo>
                  <a:lnTo>
                    <a:pt x="1751270" y="2378"/>
                  </a:lnTo>
                  <a:lnTo>
                    <a:pt x="1751270" y="7731"/>
                  </a:lnTo>
                  <a:lnTo>
                    <a:pt x="1753050" y="9515"/>
                  </a:lnTo>
                  <a:lnTo>
                    <a:pt x="1818900" y="9515"/>
                  </a:lnTo>
                  <a:lnTo>
                    <a:pt x="1820680" y="7731"/>
                  </a:lnTo>
                  <a:lnTo>
                    <a:pt x="1820680" y="2378"/>
                  </a:lnTo>
                  <a:lnTo>
                    <a:pt x="1818900" y="0"/>
                  </a:lnTo>
                  <a:close/>
                </a:path>
                <a:path w="4547234" h="9525">
                  <a:moveTo>
                    <a:pt x="1921532" y="0"/>
                  </a:moveTo>
                  <a:lnTo>
                    <a:pt x="1856275" y="0"/>
                  </a:lnTo>
                  <a:lnTo>
                    <a:pt x="1853902" y="2378"/>
                  </a:lnTo>
                  <a:lnTo>
                    <a:pt x="1853902" y="7731"/>
                  </a:lnTo>
                  <a:lnTo>
                    <a:pt x="1856275" y="9515"/>
                  </a:lnTo>
                  <a:lnTo>
                    <a:pt x="1921532" y="9515"/>
                  </a:lnTo>
                  <a:lnTo>
                    <a:pt x="1923905" y="7731"/>
                  </a:lnTo>
                  <a:lnTo>
                    <a:pt x="1923905" y="2378"/>
                  </a:lnTo>
                  <a:lnTo>
                    <a:pt x="1921532" y="0"/>
                  </a:lnTo>
                  <a:close/>
                </a:path>
                <a:path w="4547234" h="9525">
                  <a:moveTo>
                    <a:pt x="2024758" y="0"/>
                  </a:moveTo>
                  <a:lnTo>
                    <a:pt x="1958907" y="0"/>
                  </a:lnTo>
                  <a:lnTo>
                    <a:pt x="1957127" y="2378"/>
                  </a:lnTo>
                  <a:lnTo>
                    <a:pt x="1957127" y="7731"/>
                  </a:lnTo>
                  <a:lnTo>
                    <a:pt x="1958907" y="9515"/>
                  </a:lnTo>
                  <a:lnTo>
                    <a:pt x="2024758" y="9515"/>
                  </a:lnTo>
                  <a:lnTo>
                    <a:pt x="2026537" y="7731"/>
                  </a:lnTo>
                  <a:lnTo>
                    <a:pt x="2026537" y="2378"/>
                  </a:lnTo>
                  <a:lnTo>
                    <a:pt x="2024758" y="0"/>
                  </a:lnTo>
                  <a:close/>
                </a:path>
                <a:path w="4547234" h="9525">
                  <a:moveTo>
                    <a:pt x="2127390" y="0"/>
                  </a:moveTo>
                  <a:lnTo>
                    <a:pt x="2062132" y="0"/>
                  </a:lnTo>
                  <a:lnTo>
                    <a:pt x="2059759" y="2378"/>
                  </a:lnTo>
                  <a:lnTo>
                    <a:pt x="2059759" y="7731"/>
                  </a:lnTo>
                  <a:lnTo>
                    <a:pt x="2062132" y="9515"/>
                  </a:lnTo>
                  <a:lnTo>
                    <a:pt x="2127390" y="9515"/>
                  </a:lnTo>
                  <a:lnTo>
                    <a:pt x="2129763" y="7731"/>
                  </a:lnTo>
                  <a:lnTo>
                    <a:pt x="2129763" y="2378"/>
                  </a:lnTo>
                  <a:lnTo>
                    <a:pt x="2127390" y="0"/>
                  </a:lnTo>
                  <a:close/>
                </a:path>
                <a:path w="4547234" h="9525">
                  <a:moveTo>
                    <a:pt x="2230615" y="0"/>
                  </a:moveTo>
                  <a:lnTo>
                    <a:pt x="2165358" y="0"/>
                  </a:lnTo>
                  <a:lnTo>
                    <a:pt x="2162985" y="2378"/>
                  </a:lnTo>
                  <a:lnTo>
                    <a:pt x="2162985" y="7731"/>
                  </a:lnTo>
                  <a:lnTo>
                    <a:pt x="2165358" y="9515"/>
                  </a:lnTo>
                  <a:lnTo>
                    <a:pt x="2230615" y="9515"/>
                  </a:lnTo>
                  <a:lnTo>
                    <a:pt x="2232988" y="7731"/>
                  </a:lnTo>
                  <a:lnTo>
                    <a:pt x="2232988" y="2378"/>
                  </a:lnTo>
                  <a:lnTo>
                    <a:pt x="2230615" y="0"/>
                  </a:lnTo>
                  <a:close/>
                </a:path>
                <a:path w="4547234" h="9525">
                  <a:moveTo>
                    <a:pt x="2333840" y="0"/>
                  </a:moveTo>
                  <a:lnTo>
                    <a:pt x="2268583" y="0"/>
                  </a:lnTo>
                  <a:lnTo>
                    <a:pt x="2266210" y="2378"/>
                  </a:lnTo>
                  <a:lnTo>
                    <a:pt x="2266210" y="7731"/>
                  </a:lnTo>
                  <a:lnTo>
                    <a:pt x="2268583" y="9515"/>
                  </a:lnTo>
                  <a:lnTo>
                    <a:pt x="2333840" y="9515"/>
                  </a:lnTo>
                  <a:lnTo>
                    <a:pt x="2335620" y="7731"/>
                  </a:lnTo>
                  <a:lnTo>
                    <a:pt x="2335620" y="2378"/>
                  </a:lnTo>
                  <a:lnTo>
                    <a:pt x="2333840" y="0"/>
                  </a:lnTo>
                  <a:close/>
                </a:path>
                <a:path w="4547234" h="9525">
                  <a:moveTo>
                    <a:pt x="2436472" y="0"/>
                  </a:moveTo>
                  <a:lnTo>
                    <a:pt x="2371215" y="0"/>
                  </a:lnTo>
                  <a:lnTo>
                    <a:pt x="2368842" y="2378"/>
                  </a:lnTo>
                  <a:lnTo>
                    <a:pt x="2368842" y="7731"/>
                  </a:lnTo>
                  <a:lnTo>
                    <a:pt x="2371215" y="9515"/>
                  </a:lnTo>
                  <a:lnTo>
                    <a:pt x="2436472" y="9515"/>
                  </a:lnTo>
                  <a:lnTo>
                    <a:pt x="2438845" y="7731"/>
                  </a:lnTo>
                  <a:lnTo>
                    <a:pt x="2438845" y="2378"/>
                  </a:lnTo>
                  <a:lnTo>
                    <a:pt x="2436472" y="0"/>
                  </a:lnTo>
                  <a:close/>
                </a:path>
                <a:path w="4547234" h="9525">
                  <a:moveTo>
                    <a:pt x="2539697" y="0"/>
                  </a:moveTo>
                  <a:lnTo>
                    <a:pt x="2473847" y="0"/>
                  </a:lnTo>
                  <a:lnTo>
                    <a:pt x="2472067" y="2378"/>
                  </a:lnTo>
                  <a:lnTo>
                    <a:pt x="2472067" y="7731"/>
                  </a:lnTo>
                  <a:lnTo>
                    <a:pt x="2473847" y="9515"/>
                  </a:lnTo>
                  <a:lnTo>
                    <a:pt x="2539697" y="9515"/>
                  </a:lnTo>
                  <a:lnTo>
                    <a:pt x="2541477" y="7731"/>
                  </a:lnTo>
                  <a:lnTo>
                    <a:pt x="2541477" y="2378"/>
                  </a:lnTo>
                  <a:lnTo>
                    <a:pt x="2539697" y="0"/>
                  </a:lnTo>
                  <a:close/>
                </a:path>
                <a:path w="4547234" h="9525">
                  <a:moveTo>
                    <a:pt x="2642330" y="0"/>
                  </a:moveTo>
                  <a:lnTo>
                    <a:pt x="2577072" y="0"/>
                  </a:lnTo>
                  <a:lnTo>
                    <a:pt x="2574699" y="2378"/>
                  </a:lnTo>
                  <a:lnTo>
                    <a:pt x="2574699" y="7731"/>
                  </a:lnTo>
                  <a:lnTo>
                    <a:pt x="2577072" y="9515"/>
                  </a:lnTo>
                  <a:lnTo>
                    <a:pt x="2642330" y="9515"/>
                  </a:lnTo>
                  <a:lnTo>
                    <a:pt x="2644703" y="7731"/>
                  </a:lnTo>
                  <a:lnTo>
                    <a:pt x="2644703" y="2378"/>
                  </a:lnTo>
                  <a:lnTo>
                    <a:pt x="2642330" y="0"/>
                  </a:lnTo>
                  <a:close/>
                </a:path>
                <a:path w="4547234" h="9525">
                  <a:moveTo>
                    <a:pt x="2745555" y="0"/>
                  </a:moveTo>
                  <a:lnTo>
                    <a:pt x="2680297" y="0"/>
                  </a:lnTo>
                  <a:lnTo>
                    <a:pt x="2677924" y="2378"/>
                  </a:lnTo>
                  <a:lnTo>
                    <a:pt x="2677924" y="7731"/>
                  </a:lnTo>
                  <a:lnTo>
                    <a:pt x="2680297" y="9515"/>
                  </a:lnTo>
                  <a:lnTo>
                    <a:pt x="2745555" y="9515"/>
                  </a:lnTo>
                  <a:lnTo>
                    <a:pt x="2747928" y="7731"/>
                  </a:lnTo>
                  <a:lnTo>
                    <a:pt x="2747928" y="2378"/>
                  </a:lnTo>
                  <a:lnTo>
                    <a:pt x="2745555" y="0"/>
                  </a:lnTo>
                  <a:close/>
                </a:path>
                <a:path w="4547234" h="9525">
                  <a:moveTo>
                    <a:pt x="2848780" y="0"/>
                  </a:moveTo>
                  <a:lnTo>
                    <a:pt x="2782929" y="0"/>
                  </a:lnTo>
                  <a:lnTo>
                    <a:pt x="2781150" y="2378"/>
                  </a:lnTo>
                  <a:lnTo>
                    <a:pt x="2781150" y="7731"/>
                  </a:lnTo>
                  <a:lnTo>
                    <a:pt x="2782929" y="9515"/>
                  </a:lnTo>
                  <a:lnTo>
                    <a:pt x="2848780" y="9515"/>
                  </a:lnTo>
                  <a:lnTo>
                    <a:pt x="2850560" y="7731"/>
                  </a:lnTo>
                  <a:lnTo>
                    <a:pt x="2850560" y="2378"/>
                  </a:lnTo>
                  <a:lnTo>
                    <a:pt x="2848780" y="0"/>
                  </a:lnTo>
                  <a:close/>
                </a:path>
                <a:path w="4547234" h="9525">
                  <a:moveTo>
                    <a:pt x="2951412" y="0"/>
                  </a:moveTo>
                  <a:lnTo>
                    <a:pt x="2886155" y="0"/>
                  </a:lnTo>
                  <a:lnTo>
                    <a:pt x="2883782" y="2378"/>
                  </a:lnTo>
                  <a:lnTo>
                    <a:pt x="2883782" y="7731"/>
                  </a:lnTo>
                  <a:lnTo>
                    <a:pt x="2886155" y="9515"/>
                  </a:lnTo>
                  <a:lnTo>
                    <a:pt x="2951412" y="9515"/>
                  </a:lnTo>
                  <a:lnTo>
                    <a:pt x="2953785" y="7731"/>
                  </a:lnTo>
                  <a:lnTo>
                    <a:pt x="2953785" y="2378"/>
                  </a:lnTo>
                  <a:lnTo>
                    <a:pt x="2951412" y="0"/>
                  </a:lnTo>
                  <a:close/>
                </a:path>
                <a:path w="4547234" h="9525">
                  <a:moveTo>
                    <a:pt x="3054637" y="0"/>
                  </a:moveTo>
                  <a:lnTo>
                    <a:pt x="2988787" y="0"/>
                  </a:lnTo>
                  <a:lnTo>
                    <a:pt x="2987007" y="2378"/>
                  </a:lnTo>
                  <a:lnTo>
                    <a:pt x="2987007" y="7731"/>
                  </a:lnTo>
                  <a:lnTo>
                    <a:pt x="2988787" y="9515"/>
                  </a:lnTo>
                  <a:lnTo>
                    <a:pt x="3054637" y="9515"/>
                  </a:lnTo>
                  <a:lnTo>
                    <a:pt x="3056417" y="7731"/>
                  </a:lnTo>
                  <a:lnTo>
                    <a:pt x="3056417" y="2378"/>
                  </a:lnTo>
                  <a:lnTo>
                    <a:pt x="3054637" y="0"/>
                  </a:lnTo>
                  <a:close/>
                </a:path>
                <a:path w="4547234" h="9525">
                  <a:moveTo>
                    <a:pt x="3157269" y="0"/>
                  </a:moveTo>
                  <a:lnTo>
                    <a:pt x="3092012" y="0"/>
                  </a:lnTo>
                  <a:lnTo>
                    <a:pt x="3089639" y="2378"/>
                  </a:lnTo>
                  <a:lnTo>
                    <a:pt x="3089639" y="7731"/>
                  </a:lnTo>
                  <a:lnTo>
                    <a:pt x="3092012" y="9515"/>
                  </a:lnTo>
                  <a:lnTo>
                    <a:pt x="3157269" y="9515"/>
                  </a:lnTo>
                  <a:lnTo>
                    <a:pt x="3159642" y="7731"/>
                  </a:lnTo>
                  <a:lnTo>
                    <a:pt x="3159642" y="2378"/>
                  </a:lnTo>
                  <a:lnTo>
                    <a:pt x="3157269" y="0"/>
                  </a:lnTo>
                  <a:close/>
                </a:path>
                <a:path w="4547234" h="9525">
                  <a:moveTo>
                    <a:pt x="3260495" y="0"/>
                  </a:moveTo>
                  <a:lnTo>
                    <a:pt x="3195237" y="0"/>
                  </a:lnTo>
                  <a:lnTo>
                    <a:pt x="3192864" y="2378"/>
                  </a:lnTo>
                  <a:lnTo>
                    <a:pt x="3192864" y="7731"/>
                  </a:lnTo>
                  <a:lnTo>
                    <a:pt x="3195237" y="9515"/>
                  </a:lnTo>
                  <a:lnTo>
                    <a:pt x="3260495" y="9515"/>
                  </a:lnTo>
                  <a:lnTo>
                    <a:pt x="3262868" y="7731"/>
                  </a:lnTo>
                  <a:lnTo>
                    <a:pt x="3262868" y="2378"/>
                  </a:lnTo>
                  <a:lnTo>
                    <a:pt x="3260495" y="0"/>
                  </a:lnTo>
                  <a:close/>
                </a:path>
                <a:path w="4547234" h="9525">
                  <a:moveTo>
                    <a:pt x="3363720" y="0"/>
                  </a:moveTo>
                  <a:lnTo>
                    <a:pt x="3297869" y="0"/>
                  </a:lnTo>
                  <a:lnTo>
                    <a:pt x="3296090" y="2378"/>
                  </a:lnTo>
                  <a:lnTo>
                    <a:pt x="3296090" y="7731"/>
                  </a:lnTo>
                  <a:lnTo>
                    <a:pt x="3297869" y="9515"/>
                  </a:lnTo>
                  <a:lnTo>
                    <a:pt x="3363720" y="9515"/>
                  </a:lnTo>
                  <a:lnTo>
                    <a:pt x="3365500" y="7731"/>
                  </a:lnTo>
                  <a:lnTo>
                    <a:pt x="3365500" y="2378"/>
                  </a:lnTo>
                  <a:lnTo>
                    <a:pt x="3363720" y="0"/>
                  </a:lnTo>
                  <a:close/>
                </a:path>
                <a:path w="4547234" h="9525">
                  <a:moveTo>
                    <a:pt x="3466352" y="0"/>
                  </a:moveTo>
                  <a:lnTo>
                    <a:pt x="3401095" y="0"/>
                  </a:lnTo>
                  <a:lnTo>
                    <a:pt x="3398722" y="2378"/>
                  </a:lnTo>
                  <a:lnTo>
                    <a:pt x="3398722" y="7731"/>
                  </a:lnTo>
                  <a:lnTo>
                    <a:pt x="3401095" y="9515"/>
                  </a:lnTo>
                  <a:lnTo>
                    <a:pt x="3466352" y="9515"/>
                  </a:lnTo>
                  <a:lnTo>
                    <a:pt x="3468725" y="7731"/>
                  </a:lnTo>
                  <a:lnTo>
                    <a:pt x="3468725" y="2378"/>
                  </a:lnTo>
                  <a:lnTo>
                    <a:pt x="3466352" y="0"/>
                  </a:lnTo>
                  <a:close/>
                </a:path>
                <a:path w="4547234" h="9525">
                  <a:moveTo>
                    <a:pt x="3569577" y="0"/>
                  </a:moveTo>
                  <a:lnTo>
                    <a:pt x="3503727" y="0"/>
                  </a:lnTo>
                  <a:lnTo>
                    <a:pt x="3501947" y="2378"/>
                  </a:lnTo>
                  <a:lnTo>
                    <a:pt x="3501947" y="7731"/>
                  </a:lnTo>
                  <a:lnTo>
                    <a:pt x="3503727" y="9515"/>
                  </a:lnTo>
                  <a:lnTo>
                    <a:pt x="3569577" y="9515"/>
                  </a:lnTo>
                  <a:lnTo>
                    <a:pt x="3571357" y="7731"/>
                  </a:lnTo>
                  <a:lnTo>
                    <a:pt x="3571357" y="2378"/>
                  </a:lnTo>
                  <a:lnTo>
                    <a:pt x="3569577" y="0"/>
                  </a:lnTo>
                  <a:close/>
                </a:path>
                <a:path w="4547234" h="9525">
                  <a:moveTo>
                    <a:pt x="3672209" y="0"/>
                  </a:moveTo>
                  <a:lnTo>
                    <a:pt x="3606952" y="0"/>
                  </a:lnTo>
                  <a:lnTo>
                    <a:pt x="3604579" y="2378"/>
                  </a:lnTo>
                  <a:lnTo>
                    <a:pt x="3604579" y="7731"/>
                  </a:lnTo>
                  <a:lnTo>
                    <a:pt x="3606952" y="9515"/>
                  </a:lnTo>
                  <a:lnTo>
                    <a:pt x="3672209" y="9515"/>
                  </a:lnTo>
                  <a:lnTo>
                    <a:pt x="3674582" y="7731"/>
                  </a:lnTo>
                  <a:lnTo>
                    <a:pt x="3674582" y="2378"/>
                  </a:lnTo>
                  <a:lnTo>
                    <a:pt x="3672209" y="0"/>
                  </a:lnTo>
                  <a:close/>
                </a:path>
                <a:path w="4547234" h="9525">
                  <a:moveTo>
                    <a:pt x="3775435" y="0"/>
                  </a:moveTo>
                  <a:lnTo>
                    <a:pt x="3710177" y="0"/>
                  </a:lnTo>
                  <a:lnTo>
                    <a:pt x="3707804" y="2378"/>
                  </a:lnTo>
                  <a:lnTo>
                    <a:pt x="3707804" y="7731"/>
                  </a:lnTo>
                  <a:lnTo>
                    <a:pt x="3710177" y="9515"/>
                  </a:lnTo>
                  <a:lnTo>
                    <a:pt x="3775435" y="9515"/>
                  </a:lnTo>
                  <a:lnTo>
                    <a:pt x="3777808" y="7731"/>
                  </a:lnTo>
                  <a:lnTo>
                    <a:pt x="3777808" y="2378"/>
                  </a:lnTo>
                  <a:lnTo>
                    <a:pt x="3775435" y="0"/>
                  </a:lnTo>
                  <a:close/>
                </a:path>
                <a:path w="4547234" h="9525">
                  <a:moveTo>
                    <a:pt x="3878660" y="0"/>
                  </a:moveTo>
                  <a:lnTo>
                    <a:pt x="3812809" y="0"/>
                  </a:lnTo>
                  <a:lnTo>
                    <a:pt x="3811030" y="2378"/>
                  </a:lnTo>
                  <a:lnTo>
                    <a:pt x="3811030" y="7731"/>
                  </a:lnTo>
                  <a:lnTo>
                    <a:pt x="3812809" y="9515"/>
                  </a:lnTo>
                  <a:lnTo>
                    <a:pt x="3878660" y="9515"/>
                  </a:lnTo>
                  <a:lnTo>
                    <a:pt x="3880440" y="7731"/>
                  </a:lnTo>
                  <a:lnTo>
                    <a:pt x="3880440" y="2378"/>
                  </a:lnTo>
                  <a:lnTo>
                    <a:pt x="3878660" y="0"/>
                  </a:lnTo>
                  <a:close/>
                </a:path>
                <a:path w="4547234" h="9525">
                  <a:moveTo>
                    <a:pt x="3981292" y="0"/>
                  </a:moveTo>
                  <a:lnTo>
                    <a:pt x="3916035" y="0"/>
                  </a:lnTo>
                  <a:lnTo>
                    <a:pt x="3913662" y="2378"/>
                  </a:lnTo>
                  <a:lnTo>
                    <a:pt x="3913662" y="7731"/>
                  </a:lnTo>
                  <a:lnTo>
                    <a:pt x="3916035" y="9515"/>
                  </a:lnTo>
                  <a:lnTo>
                    <a:pt x="3981292" y="9515"/>
                  </a:lnTo>
                  <a:lnTo>
                    <a:pt x="3983665" y="7731"/>
                  </a:lnTo>
                  <a:lnTo>
                    <a:pt x="3983665" y="2378"/>
                  </a:lnTo>
                  <a:lnTo>
                    <a:pt x="3981292" y="0"/>
                  </a:lnTo>
                  <a:close/>
                </a:path>
                <a:path w="4547234" h="9525">
                  <a:moveTo>
                    <a:pt x="4084517" y="0"/>
                  </a:moveTo>
                  <a:lnTo>
                    <a:pt x="4018667" y="0"/>
                  </a:lnTo>
                  <a:lnTo>
                    <a:pt x="4016887" y="2378"/>
                  </a:lnTo>
                  <a:lnTo>
                    <a:pt x="4016887" y="7731"/>
                  </a:lnTo>
                  <a:lnTo>
                    <a:pt x="4018667" y="9515"/>
                  </a:lnTo>
                  <a:lnTo>
                    <a:pt x="4084517" y="9515"/>
                  </a:lnTo>
                  <a:lnTo>
                    <a:pt x="4086297" y="7731"/>
                  </a:lnTo>
                  <a:lnTo>
                    <a:pt x="4086297" y="2378"/>
                  </a:lnTo>
                  <a:lnTo>
                    <a:pt x="4084517" y="0"/>
                  </a:lnTo>
                  <a:close/>
                </a:path>
                <a:path w="4547234" h="9525">
                  <a:moveTo>
                    <a:pt x="4187149" y="0"/>
                  </a:moveTo>
                  <a:lnTo>
                    <a:pt x="4121892" y="0"/>
                  </a:lnTo>
                  <a:lnTo>
                    <a:pt x="4119519" y="2378"/>
                  </a:lnTo>
                  <a:lnTo>
                    <a:pt x="4119519" y="7731"/>
                  </a:lnTo>
                  <a:lnTo>
                    <a:pt x="4121892" y="9515"/>
                  </a:lnTo>
                  <a:lnTo>
                    <a:pt x="4187149" y="9515"/>
                  </a:lnTo>
                  <a:lnTo>
                    <a:pt x="4189522" y="7731"/>
                  </a:lnTo>
                  <a:lnTo>
                    <a:pt x="4189522" y="2378"/>
                  </a:lnTo>
                  <a:lnTo>
                    <a:pt x="4187149" y="0"/>
                  </a:lnTo>
                  <a:close/>
                </a:path>
                <a:path w="4547234" h="9525">
                  <a:moveTo>
                    <a:pt x="4290375" y="0"/>
                  </a:moveTo>
                  <a:lnTo>
                    <a:pt x="4225117" y="0"/>
                  </a:lnTo>
                  <a:lnTo>
                    <a:pt x="4222744" y="2378"/>
                  </a:lnTo>
                  <a:lnTo>
                    <a:pt x="4222744" y="7731"/>
                  </a:lnTo>
                  <a:lnTo>
                    <a:pt x="4225117" y="9515"/>
                  </a:lnTo>
                  <a:lnTo>
                    <a:pt x="4290375" y="9515"/>
                  </a:lnTo>
                  <a:lnTo>
                    <a:pt x="4292748" y="7731"/>
                  </a:lnTo>
                  <a:lnTo>
                    <a:pt x="4292748" y="2378"/>
                  </a:lnTo>
                  <a:lnTo>
                    <a:pt x="4290375" y="0"/>
                  </a:lnTo>
                  <a:close/>
                </a:path>
                <a:path w="4547234" h="9525">
                  <a:moveTo>
                    <a:pt x="4393600" y="0"/>
                  </a:moveTo>
                  <a:lnTo>
                    <a:pt x="4327749" y="0"/>
                  </a:lnTo>
                  <a:lnTo>
                    <a:pt x="4325970" y="2378"/>
                  </a:lnTo>
                  <a:lnTo>
                    <a:pt x="4325970" y="7731"/>
                  </a:lnTo>
                  <a:lnTo>
                    <a:pt x="4327749" y="9515"/>
                  </a:lnTo>
                  <a:lnTo>
                    <a:pt x="4393600" y="9515"/>
                  </a:lnTo>
                  <a:lnTo>
                    <a:pt x="4395380" y="7731"/>
                  </a:lnTo>
                  <a:lnTo>
                    <a:pt x="4395380" y="2378"/>
                  </a:lnTo>
                  <a:lnTo>
                    <a:pt x="4393600" y="0"/>
                  </a:lnTo>
                  <a:close/>
                </a:path>
                <a:path w="4547234" h="9525">
                  <a:moveTo>
                    <a:pt x="4496232" y="0"/>
                  </a:moveTo>
                  <a:lnTo>
                    <a:pt x="4430975" y="0"/>
                  </a:lnTo>
                  <a:lnTo>
                    <a:pt x="4428602" y="2378"/>
                  </a:lnTo>
                  <a:lnTo>
                    <a:pt x="4428602" y="7731"/>
                  </a:lnTo>
                  <a:lnTo>
                    <a:pt x="4430975" y="9515"/>
                  </a:lnTo>
                  <a:lnTo>
                    <a:pt x="4496232" y="9515"/>
                  </a:lnTo>
                  <a:lnTo>
                    <a:pt x="4498605" y="7731"/>
                  </a:lnTo>
                  <a:lnTo>
                    <a:pt x="4498605" y="2378"/>
                  </a:lnTo>
                  <a:lnTo>
                    <a:pt x="4496232" y="0"/>
                  </a:lnTo>
                  <a:close/>
                </a:path>
                <a:path w="4547234" h="9525">
                  <a:moveTo>
                    <a:pt x="4544878" y="0"/>
                  </a:moveTo>
                  <a:lnTo>
                    <a:pt x="4533607" y="0"/>
                  </a:lnTo>
                  <a:lnTo>
                    <a:pt x="4531827" y="2378"/>
                  </a:lnTo>
                  <a:lnTo>
                    <a:pt x="4531827" y="7731"/>
                  </a:lnTo>
                  <a:lnTo>
                    <a:pt x="4533607" y="9515"/>
                  </a:lnTo>
                  <a:lnTo>
                    <a:pt x="4544878" y="9515"/>
                  </a:lnTo>
                  <a:lnTo>
                    <a:pt x="4546658" y="7731"/>
                  </a:lnTo>
                  <a:lnTo>
                    <a:pt x="4546658" y="2378"/>
                  </a:lnTo>
                  <a:lnTo>
                    <a:pt x="4544878" y="0"/>
                  </a:lnTo>
                  <a:close/>
                </a:path>
              </a:pathLst>
            </a:custGeom>
            <a:solidFill>
              <a:srgbClr val="AAAAAA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2" name="object 12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590007" y="4879013"/>
              <a:ext cx="3375015" cy="19030"/>
            </a:xfrm>
            <a:prstGeom prst="rect">
              <a:avLst/>
            </a:prstGeom>
          </p:spPr>
        </p:pic>
        <p:sp>
          <p:nvSpPr>
            <p:cNvPr id="13" name="object 13" descr=""/>
            <p:cNvSpPr/>
            <p:nvPr/>
          </p:nvSpPr>
          <p:spPr>
            <a:xfrm>
              <a:off x="9096712" y="4883770"/>
              <a:ext cx="1045210" cy="9525"/>
            </a:xfrm>
            <a:custGeom>
              <a:avLst/>
              <a:gdLst/>
              <a:ahLst/>
              <a:cxnLst/>
              <a:rect l="l" t="t" r="r" b="b"/>
              <a:pathLst>
                <a:path w="1045209" h="9525">
                  <a:moveTo>
                    <a:pt x="4745" y="0"/>
                  </a:moveTo>
                  <a:lnTo>
                    <a:pt x="64664" y="0"/>
                  </a:lnTo>
                  <a:lnTo>
                    <a:pt x="67630" y="0"/>
                  </a:lnTo>
                  <a:lnTo>
                    <a:pt x="69410" y="2378"/>
                  </a:lnTo>
                  <a:lnTo>
                    <a:pt x="69410" y="4757"/>
                  </a:lnTo>
                  <a:lnTo>
                    <a:pt x="69410" y="7731"/>
                  </a:lnTo>
                  <a:lnTo>
                    <a:pt x="67630" y="9515"/>
                  </a:lnTo>
                  <a:lnTo>
                    <a:pt x="64664" y="9515"/>
                  </a:lnTo>
                  <a:lnTo>
                    <a:pt x="4745" y="9515"/>
                  </a:lnTo>
                  <a:lnTo>
                    <a:pt x="1779" y="9515"/>
                  </a:lnTo>
                  <a:lnTo>
                    <a:pt x="0" y="7731"/>
                  </a:lnTo>
                  <a:lnTo>
                    <a:pt x="0" y="4757"/>
                  </a:lnTo>
                  <a:lnTo>
                    <a:pt x="0" y="2378"/>
                  </a:lnTo>
                  <a:lnTo>
                    <a:pt x="1779" y="0"/>
                  </a:lnTo>
                  <a:lnTo>
                    <a:pt x="4745" y="0"/>
                  </a:lnTo>
                </a:path>
                <a:path w="1045209" h="9525">
                  <a:moveTo>
                    <a:pt x="107378" y="0"/>
                  </a:moveTo>
                  <a:lnTo>
                    <a:pt x="167889" y="0"/>
                  </a:lnTo>
                  <a:lnTo>
                    <a:pt x="170262" y="0"/>
                  </a:lnTo>
                  <a:lnTo>
                    <a:pt x="172635" y="2378"/>
                  </a:lnTo>
                  <a:lnTo>
                    <a:pt x="172635" y="4757"/>
                  </a:lnTo>
                  <a:lnTo>
                    <a:pt x="172635" y="7731"/>
                  </a:lnTo>
                  <a:lnTo>
                    <a:pt x="170262" y="9515"/>
                  </a:lnTo>
                  <a:lnTo>
                    <a:pt x="167889" y="9515"/>
                  </a:lnTo>
                  <a:lnTo>
                    <a:pt x="107378" y="9515"/>
                  </a:lnTo>
                  <a:lnTo>
                    <a:pt x="105005" y="9515"/>
                  </a:lnTo>
                  <a:lnTo>
                    <a:pt x="102632" y="7731"/>
                  </a:lnTo>
                  <a:lnTo>
                    <a:pt x="102632" y="4757"/>
                  </a:lnTo>
                  <a:lnTo>
                    <a:pt x="102632" y="2378"/>
                  </a:lnTo>
                  <a:lnTo>
                    <a:pt x="105005" y="0"/>
                  </a:lnTo>
                  <a:lnTo>
                    <a:pt x="107378" y="0"/>
                  </a:lnTo>
                </a:path>
                <a:path w="1045209" h="9525">
                  <a:moveTo>
                    <a:pt x="210603" y="0"/>
                  </a:moveTo>
                  <a:lnTo>
                    <a:pt x="271114" y="0"/>
                  </a:lnTo>
                  <a:lnTo>
                    <a:pt x="273487" y="0"/>
                  </a:lnTo>
                  <a:lnTo>
                    <a:pt x="275860" y="2378"/>
                  </a:lnTo>
                  <a:lnTo>
                    <a:pt x="275860" y="4757"/>
                  </a:lnTo>
                  <a:lnTo>
                    <a:pt x="275860" y="7731"/>
                  </a:lnTo>
                  <a:lnTo>
                    <a:pt x="273487" y="9515"/>
                  </a:lnTo>
                  <a:lnTo>
                    <a:pt x="271114" y="9515"/>
                  </a:lnTo>
                  <a:lnTo>
                    <a:pt x="210603" y="9515"/>
                  </a:lnTo>
                  <a:lnTo>
                    <a:pt x="208230" y="9515"/>
                  </a:lnTo>
                  <a:lnTo>
                    <a:pt x="205857" y="7731"/>
                  </a:lnTo>
                  <a:lnTo>
                    <a:pt x="205857" y="4757"/>
                  </a:lnTo>
                  <a:lnTo>
                    <a:pt x="205857" y="2378"/>
                  </a:lnTo>
                  <a:lnTo>
                    <a:pt x="208230" y="0"/>
                  </a:lnTo>
                  <a:lnTo>
                    <a:pt x="210603" y="0"/>
                  </a:lnTo>
                </a:path>
                <a:path w="1045209" h="9525">
                  <a:moveTo>
                    <a:pt x="313828" y="0"/>
                  </a:moveTo>
                  <a:lnTo>
                    <a:pt x="373746" y="0"/>
                  </a:lnTo>
                  <a:lnTo>
                    <a:pt x="376712" y="0"/>
                  </a:lnTo>
                  <a:lnTo>
                    <a:pt x="378492" y="2378"/>
                  </a:lnTo>
                  <a:lnTo>
                    <a:pt x="378492" y="4757"/>
                  </a:lnTo>
                  <a:lnTo>
                    <a:pt x="378492" y="7731"/>
                  </a:lnTo>
                  <a:lnTo>
                    <a:pt x="376712" y="9515"/>
                  </a:lnTo>
                  <a:lnTo>
                    <a:pt x="373746" y="9515"/>
                  </a:lnTo>
                  <a:lnTo>
                    <a:pt x="313828" y="9515"/>
                  </a:lnTo>
                  <a:lnTo>
                    <a:pt x="310862" y="9515"/>
                  </a:lnTo>
                  <a:lnTo>
                    <a:pt x="309082" y="7731"/>
                  </a:lnTo>
                  <a:lnTo>
                    <a:pt x="309082" y="4757"/>
                  </a:lnTo>
                  <a:lnTo>
                    <a:pt x="309082" y="2378"/>
                  </a:lnTo>
                  <a:lnTo>
                    <a:pt x="310862" y="0"/>
                  </a:lnTo>
                  <a:lnTo>
                    <a:pt x="313828" y="0"/>
                  </a:lnTo>
                </a:path>
                <a:path w="1045209" h="9525">
                  <a:moveTo>
                    <a:pt x="416460" y="0"/>
                  </a:moveTo>
                  <a:lnTo>
                    <a:pt x="476971" y="0"/>
                  </a:lnTo>
                  <a:lnTo>
                    <a:pt x="479344" y="0"/>
                  </a:lnTo>
                  <a:lnTo>
                    <a:pt x="481717" y="2378"/>
                  </a:lnTo>
                  <a:lnTo>
                    <a:pt x="481717" y="4757"/>
                  </a:lnTo>
                  <a:lnTo>
                    <a:pt x="481717" y="7731"/>
                  </a:lnTo>
                  <a:lnTo>
                    <a:pt x="479344" y="9515"/>
                  </a:lnTo>
                  <a:lnTo>
                    <a:pt x="476971" y="9515"/>
                  </a:lnTo>
                  <a:lnTo>
                    <a:pt x="416460" y="9515"/>
                  </a:lnTo>
                  <a:lnTo>
                    <a:pt x="414087" y="9515"/>
                  </a:lnTo>
                  <a:lnTo>
                    <a:pt x="411714" y="7731"/>
                  </a:lnTo>
                  <a:lnTo>
                    <a:pt x="411714" y="4757"/>
                  </a:lnTo>
                  <a:lnTo>
                    <a:pt x="411714" y="2378"/>
                  </a:lnTo>
                  <a:lnTo>
                    <a:pt x="414087" y="0"/>
                  </a:lnTo>
                  <a:lnTo>
                    <a:pt x="416460" y="0"/>
                  </a:lnTo>
                </a:path>
                <a:path w="1045209" h="9525">
                  <a:moveTo>
                    <a:pt x="519685" y="0"/>
                  </a:moveTo>
                  <a:lnTo>
                    <a:pt x="579604" y="0"/>
                  </a:lnTo>
                  <a:lnTo>
                    <a:pt x="582570" y="0"/>
                  </a:lnTo>
                  <a:lnTo>
                    <a:pt x="584350" y="2378"/>
                  </a:lnTo>
                  <a:lnTo>
                    <a:pt x="584350" y="4757"/>
                  </a:lnTo>
                  <a:lnTo>
                    <a:pt x="584350" y="7731"/>
                  </a:lnTo>
                  <a:lnTo>
                    <a:pt x="582570" y="9515"/>
                  </a:lnTo>
                  <a:lnTo>
                    <a:pt x="579604" y="9515"/>
                  </a:lnTo>
                  <a:lnTo>
                    <a:pt x="519685" y="9515"/>
                  </a:lnTo>
                  <a:lnTo>
                    <a:pt x="516719" y="9515"/>
                  </a:lnTo>
                  <a:lnTo>
                    <a:pt x="514939" y="7731"/>
                  </a:lnTo>
                  <a:lnTo>
                    <a:pt x="514939" y="4757"/>
                  </a:lnTo>
                  <a:lnTo>
                    <a:pt x="514939" y="2378"/>
                  </a:lnTo>
                  <a:lnTo>
                    <a:pt x="516719" y="0"/>
                  </a:lnTo>
                  <a:lnTo>
                    <a:pt x="519685" y="0"/>
                  </a:lnTo>
                </a:path>
                <a:path w="1045209" h="9525">
                  <a:moveTo>
                    <a:pt x="622317" y="0"/>
                  </a:moveTo>
                  <a:lnTo>
                    <a:pt x="682829" y="0"/>
                  </a:lnTo>
                  <a:lnTo>
                    <a:pt x="685202" y="0"/>
                  </a:lnTo>
                  <a:lnTo>
                    <a:pt x="687575" y="2378"/>
                  </a:lnTo>
                  <a:lnTo>
                    <a:pt x="687575" y="4757"/>
                  </a:lnTo>
                  <a:lnTo>
                    <a:pt x="687575" y="7731"/>
                  </a:lnTo>
                  <a:lnTo>
                    <a:pt x="685202" y="9515"/>
                  </a:lnTo>
                  <a:lnTo>
                    <a:pt x="682829" y="9515"/>
                  </a:lnTo>
                  <a:lnTo>
                    <a:pt x="622317" y="9515"/>
                  </a:lnTo>
                  <a:lnTo>
                    <a:pt x="619944" y="9515"/>
                  </a:lnTo>
                  <a:lnTo>
                    <a:pt x="617571" y="7731"/>
                  </a:lnTo>
                  <a:lnTo>
                    <a:pt x="617571" y="4757"/>
                  </a:lnTo>
                  <a:lnTo>
                    <a:pt x="617571" y="2378"/>
                  </a:lnTo>
                  <a:lnTo>
                    <a:pt x="619944" y="0"/>
                  </a:lnTo>
                  <a:lnTo>
                    <a:pt x="622317" y="0"/>
                  </a:lnTo>
                </a:path>
                <a:path w="1045209" h="9525">
                  <a:moveTo>
                    <a:pt x="725543" y="0"/>
                  </a:moveTo>
                  <a:lnTo>
                    <a:pt x="786054" y="0"/>
                  </a:lnTo>
                  <a:lnTo>
                    <a:pt x="788427" y="0"/>
                  </a:lnTo>
                  <a:lnTo>
                    <a:pt x="790800" y="2378"/>
                  </a:lnTo>
                  <a:lnTo>
                    <a:pt x="790800" y="4757"/>
                  </a:lnTo>
                  <a:lnTo>
                    <a:pt x="790800" y="7731"/>
                  </a:lnTo>
                  <a:lnTo>
                    <a:pt x="788427" y="9515"/>
                  </a:lnTo>
                  <a:lnTo>
                    <a:pt x="786054" y="9515"/>
                  </a:lnTo>
                  <a:lnTo>
                    <a:pt x="725543" y="9515"/>
                  </a:lnTo>
                  <a:lnTo>
                    <a:pt x="723170" y="9515"/>
                  </a:lnTo>
                  <a:lnTo>
                    <a:pt x="720797" y="7731"/>
                  </a:lnTo>
                  <a:lnTo>
                    <a:pt x="720797" y="4757"/>
                  </a:lnTo>
                  <a:lnTo>
                    <a:pt x="720797" y="2378"/>
                  </a:lnTo>
                  <a:lnTo>
                    <a:pt x="723170" y="0"/>
                  </a:lnTo>
                  <a:lnTo>
                    <a:pt x="725543" y="0"/>
                  </a:lnTo>
                </a:path>
                <a:path w="1045209" h="9525">
                  <a:moveTo>
                    <a:pt x="828768" y="0"/>
                  </a:moveTo>
                  <a:lnTo>
                    <a:pt x="888686" y="0"/>
                  </a:lnTo>
                  <a:lnTo>
                    <a:pt x="891652" y="0"/>
                  </a:lnTo>
                  <a:lnTo>
                    <a:pt x="893432" y="2378"/>
                  </a:lnTo>
                  <a:lnTo>
                    <a:pt x="893432" y="4757"/>
                  </a:lnTo>
                  <a:lnTo>
                    <a:pt x="893432" y="7731"/>
                  </a:lnTo>
                  <a:lnTo>
                    <a:pt x="891652" y="9515"/>
                  </a:lnTo>
                  <a:lnTo>
                    <a:pt x="888686" y="9515"/>
                  </a:lnTo>
                  <a:lnTo>
                    <a:pt x="828768" y="9515"/>
                  </a:lnTo>
                  <a:lnTo>
                    <a:pt x="825802" y="9515"/>
                  </a:lnTo>
                  <a:lnTo>
                    <a:pt x="824022" y="7731"/>
                  </a:lnTo>
                  <a:lnTo>
                    <a:pt x="824022" y="4757"/>
                  </a:lnTo>
                  <a:lnTo>
                    <a:pt x="824022" y="2378"/>
                  </a:lnTo>
                  <a:lnTo>
                    <a:pt x="825802" y="0"/>
                  </a:lnTo>
                  <a:lnTo>
                    <a:pt x="828768" y="0"/>
                  </a:lnTo>
                </a:path>
                <a:path w="1045209" h="9525">
                  <a:moveTo>
                    <a:pt x="931400" y="0"/>
                  </a:moveTo>
                  <a:lnTo>
                    <a:pt x="991911" y="0"/>
                  </a:lnTo>
                  <a:lnTo>
                    <a:pt x="994284" y="0"/>
                  </a:lnTo>
                  <a:lnTo>
                    <a:pt x="996657" y="2378"/>
                  </a:lnTo>
                  <a:lnTo>
                    <a:pt x="996657" y="4757"/>
                  </a:lnTo>
                  <a:lnTo>
                    <a:pt x="996657" y="7731"/>
                  </a:lnTo>
                  <a:lnTo>
                    <a:pt x="994284" y="9515"/>
                  </a:lnTo>
                  <a:lnTo>
                    <a:pt x="991911" y="9515"/>
                  </a:lnTo>
                  <a:lnTo>
                    <a:pt x="931400" y="9515"/>
                  </a:lnTo>
                  <a:lnTo>
                    <a:pt x="929027" y="9515"/>
                  </a:lnTo>
                  <a:lnTo>
                    <a:pt x="926654" y="7731"/>
                  </a:lnTo>
                  <a:lnTo>
                    <a:pt x="926654" y="4757"/>
                  </a:lnTo>
                  <a:lnTo>
                    <a:pt x="926654" y="2378"/>
                  </a:lnTo>
                  <a:lnTo>
                    <a:pt x="929027" y="0"/>
                  </a:lnTo>
                  <a:lnTo>
                    <a:pt x="931400" y="0"/>
                  </a:lnTo>
                </a:path>
                <a:path w="1045209" h="9525">
                  <a:moveTo>
                    <a:pt x="1034625" y="0"/>
                  </a:moveTo>
                  <a:lnTo>
                    <a:pt x="1039965" y="0"/>
                  </a:lnTo>
                  <a:lnTo>
                    <a:pt x="1042931" y="0"/>
                  </a:lnTo>
                  <a:lnTo>
                    <a:pt x="1044711" y="2378"/>
                  </a:lnTo>
                  <a:lnTo>
                    <a:pt x="1044711" y="4757"/>
                  </a:lnTo>
                  <a:lnTo>
                    <a:pt x="1044711" y="7731"/>
                  </a:lnTo>
                  <a:lnTo>
                    <a:pt x="1042931" y="9515"/>
                  </a:lnTo>
                  <a:lnTo>
                    <a:pt x="1039965" y="9515"/>
                  </a:lnTo>
                  <a:lnTo>
                    <a:pt x="1034625" y="9515"/>
                  </a:lnTo>
                  <a:lnTo>
                    <a:pt x="1031659" y="9515"/>
                  </a:lnTo>
                  <a:lnTo>
                    <a:pt x="1029879" y="7731"/>
                  </a:lnTo>
                  <a:lnTo>
                    <a:pt x="1029879" y="4757"/>
                  </a:lnTo>
                  <a:lnTo>
                    <a:pt x="1029879" y="2378"/>
                  </a:lnTo>
                  <a:lnTo>
                    <a:pt x="1031659" y="0"/>
                  </a:lnTo>
                  <a:lnTo>
                    <a:pt x="1034625" y="0"/>
                  </a:lnTo>
                  <a:close/>
                </a:path>
              </a:pathLst>
            </a:custGeom>
            <a:ln w="9503">
              <a:solidFill>
                <a:srgbClr val="AAAAA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5594765" y="4503151"/>
              <a:ext cx="4547235" cy="9525"/>
            </a:xfrm>
            <a:custGeom>
              <a:avLst/>
              <a:gdLst/>
              <a:ahLst/>
              <a:cxnLst/>
              <a:rect l="l" t="t" r="r" b="b"/>
              <a:pathLst>
                <a:path w="4547234" h="9525">
                  <a:moveTo>
                    <a:pt x="67630" y="0"/>
                  </a:moveTo>
                  <a:lnTo>
                    <a:pt x="2372" y="0"/>
                  </a:lnTo>
                  <a:lnTo>
                    <a:pt x="0" y="2378"/>
                  </a:lnTo>
                  <a:lnTo>
                    <a:pt x="0" y="7731"/>
                  </a:lnTo>
                  <a:lnTo>
                    <a:pt x="2372" y="9515"/>
                  </a:lnTo>
                  <a:lnTo>
                    <a:pt x="67630" y="9515"/>
                  </a:lnTo>
                  <a:lnTo>
                    <a:pt x="70003" y="7731"/>
                  </a:lnTo>
                  <a:lnTo>
                    <a:pt x="70003" y="2378"/>
                  </a:lnTo>
                  <a:lnTo>
                    <a:pt x="67630" y="0"/>
                  </a:lnTo>
                  <a:close/>
                </a:path>
                <a:path w="4547234" h="9525">
                  <a:moveTo>
                    <a:pt x="170855" y="0"/>
                  </a:moveTo>
                  <a:lnTo>
                    <a:pt x="105598" y="0"/>
                  </a:lnTo>
                  <a:lnTo>
                    <a:pt x="103225" y="2378"/>
                  </a:lnTo>
                  <a:lnTo>
                    <a:pt x="103225" y="7731"/>
                  </a:lnTo>
                  <a:lnTo>
                    <a:pt x="105598" y="9515"/>
                  </a:lnTo>
                  <a:lnTo>
                    <a:pt x="170855" y="9515"/>
                  </a:lnTo>
                  <a:lnTo>
                    <a:pt x="173228" y="7731"/>
                  </a:lnTo>
                  <a:lnTo>
                    <a:pt x="173228" y="2378"/>
                  </a:lnTo>
                  <a:lnTo>
                    <a:pt x="170855" y="0"/>
                  </a:lnTo>
                  <a:close/>
                </a:path>
                <a:path w="4547234" h="9525">
                  <a:moveTo>
                    <a:pt x="274080" y="0"/>
                  </a:moveTo>
                  <a:lnTo>
                    <a:pt x="208230" y="0"/>
                  </a:lnTo>
                  <a:lnTo>
                    <a:pt x="206450" y="2378"/>
                  </a:lnTo>
                  <a:lnTo>
                    <a:pt x="206450" y="7731"/>
                  </a:lnTo>
                  <a:lnTo>
                    <a:pt x="208230" y="9515"/>
                  </a:lnTo>
                  <a:lnTo>
                    <a:pt x="274080" y="9515"/>
                  </a:lnTo>
                  <a:lnTo>
                    <a:pt x="275860" y="7731"/>
                  </a:lnTo>
                  <a:lnTo>
                    <a:pt x="275860" y="2378"/>
                  </a:lnTo>
                  <a:lnTo>
                    <a:pt x="274080" y="0"/>
                  </a:lnTo>
                  <a:close/>
                </a:path>
                <a:path w="4547234" h="9525">
                  <a:moveTo>
                    <a:pt x="376712" y="0"/>
                  </a:moveTo>
                  <a:lnTo>
                    <a:pt x="311455" y="0"/>
                  </a:lnTo>
                  <a:lnTo>
                    <a:pt x="309082" y="2378"/>
                  </a:lnTo>
                  <a:lnTo>
                    <a:pt x="309082" y="7731"/>
                  </a:lnTo>
                  <a:lnTo>
                    <a:pt x="311455" y="9515"/>
                  </a:lnTo>
                  <a:lnTo>
                    <a:pt x="376712" y="9515"/>
                  </a:lnTo>
                  <a:lnTo>
                    <a:pt x="379085" y="7731"/>
                  </a:lnTo>
                  <a:lnTo>
                    <a:pt x="379085" y="2378"/>
                  </a:lnTo>
                  <a:lnTo>
                    <a:pt x="376712" y="0"/>
                  </a:lnTo>
                  <a:close/>
                </a:path>
                <a:path w="4547234" h="9525">
                  <a:moveTo>
                    <a:pt x="479938" y="0"/>
                  </a:moveTo>
                  <a:lnTo>
                    <a:pt x="414087" y="0"/>
                  </a:lnTo>
                  <a:lnTo>
                    <a:pt x="412307" y="2378"/>
                  </a:lnTo>
                  <a:lnTo>
                    <a:pt x="412307" y="7731"/>
                  </a:lnTo>
                  <a:lnTo>
                    <a:pt x="414087" y="9515"/>
                  </a:lnTo>
                  <a:lnTo>
                    <a:pt x="479938" y="9515"/>
                  </a:lnTo>
                  <a:lnTo>
                    <a:pt x="481718" y="7731"/>
                  </a:lnTo>
                  <a:lnTo>
                    <a:pt x="481718" y="2378"/>
                  </a:lnTo>
                  <a:lnTo>
                    <a:pt x="479938" y="0"/>
                  </a:lnTo>
                  <a:close/>
                </a:path>
                <a:path w="4547234" h="9525">
                  <a:moveTo>
                    <a:pt x="582570" y="0"/>
                  </a:moveTo>
                  <a:lnTo>
                    <a:pt x="517312" y="0"/>
                  </a:lnTo>
                  <a:lnTo>
                    <a:pt x="514939" y="2378"/>
                  </a:lnTo>
                  <a:lnTo>
                    <a:pt x="514939" y="7731"/>
                  </a:lnTo>
                  <a:lnTo>
                    <a:pt x="517312" y="9515"/>
                  </a:lnTo>
                  <a:lnTo>
                    <a:pt x="582570" y="9515"/>
                  </a:lnTo>
                  <a:lnTo>
                    <a:pt x="584943" y="7731"/>
                  </a:lnTo>
                  <a:lnTo>
                    <a:pt x="584943" y="2378"/>
                  </a:lnTo>
                  <a:lnTo>
                    <a:pt x="582570" y="0"/>
                  </a:lnTo>
                  <a:close/>
                </a:path>
                <a:path w="4547234" h="9525">
                  <a:moveTo>
                    <a:pt x="685795" y="0"/>
                  </a:moveTo>
                  <a:lnTo>
                    <a:pt x="620538" y="0"/>
                  </a:lnTo>
                  <a:lnTo>
                    <a:pt x="618165" y="2378"/>
                  </a:lnTo>
                  <a:lnTo>
                    <a:pt x="618165" y="7731"/>
                  </a:lnTo>
                  <a:lnTo>
                    <a:pt x="620538" y="9515"/>
                  </a:lnTo>
                  <a:lnTo>
                    <a:pt x="685795" y="9515"/>
                  </a:lnTo>
                  <a:lnTo>
                    <a:pt x="688168" y="7731"/>
                  </a:lnTo>
                  <a:lnTo>
                    <a:pt x="688168" y="2378"/>
                  </a:lnTo>
                  <a:lnTo>
                    <a:pt x="685795" y="0"/>
                  </a:lnTo>
                  <a:close/>
                </a:path>
                <a:path w="4547234" h="9525">
                  <a:moveTo>
                    <a:pt x="789020" y="0"/>
                  </a:moveTo>
                  <a:lnTo>
                    <a:pt x="723170" y="0"/>
                  </a:lnTo>
                  <a:lnTo>
                    <a:pt x="721390" y="2378"/>
                  </a:lnTo>
                  <a:lnTo>
                    <a:pt x="721390" y="7731"/>
                  </a:lnTo>
                  <a:lnTo>
                    <a:pt x="723170" y="9515"/>
                  </a:lnTo>
                  <a:lnTo>
                    <a:pt x="789020" y="9515"/>
                  </a:lnTo>
                  <a:lnTo>
                    <a:pt x="790800" y="7731"/>
                  </a:lnTo>
                  <a:lnTo>
                    <a:pt x="790800" y="2378"/>
                  </a:lnTo>
                  <a:lnTo>
                    <a:pt x="789020" y="0"/>
                  </a:lnTo>
                  <a:close/>
                </a:path>
                <a:path w="4547234" h="9525">
                  <a:moveTo>
                    <a:pt x="891652" y="0"/>
                  </a:moveTo>
                  <a:lnTo>
                    <a:pt x="826395" y="0"/>
                  </a:lnTo>
                  <a:lnTo>
                    <a:pt x="824022" y="2378"/>
                  </a:lnTo>
                  <a:lnTo>
                    <a:pt x="824022" y="7731"/>
                  </a:lnTo>
                  <a:lnTo>
                    <a:pt x="826395" y="9515"/>
                  </a:lnTo>
                  <a:lnTo>
                    <a:pt x="891652" y="9515"/>
                  </a:lnTo>
                  <a:lnTo>
                    <a:pt x="894025" y="7731"/>
                  </a:lnTo>
                  <a:lnTo>
                    <a:pt x="894025" y="2378"/>
                  </a:lnTo>
                  <a:lnTo>
                    <a:pt x="891652" y="0"/>
                  </a:lnTo>
                  <a:close/>
                </a:path>
                <a:path w="4547234" h="9525">
                  <a:moveTo>
                    <a:pt x="994878" y="0"/>
                  </a:moveTo>
                  <a:lnTo>
                    <a:pt x="929027" y="0"/>
                  </a:lnTo>
                  <a:lnTo>
                    <a:pt x="927247" y="2378"/>
                  </a:lnTo>
                  <a:lnTo>
                    <a:pt x="927247" y="7731"/>
                  </a:lnTo>
                  <a:lnTo>
                    <a:pt x="929027" y="9515"/>
                  </a:lnTo>
                  <a:lnTo>
                    <a:pt x="994878" y="9515"/>
                  </a:lnTo>
                  <a:lnTo>
                    <a:pt x="996657" y="7731"/>
                  </a:lnTo>
                  <a:lnTo>
                    <a:pt x="996657" y="2378"/>
                  </a:lnTo>
                  <a:lnTo>
                    <a:pt x="994878" y="0"/>
                  </a:lnTo>
                  <a:close/>
                </a:path>
                <a:path w="4547234" h="9525">
                  <a:moveTo>
                    <a:pt x="1097510" y="0"/>
                  </a:moveTo>
                  <a:lnTo>
                    <a:pt x="1032252" y="0"/>
                  </a:lnTo>
                  <a:lnTo>
                    <a:pt x="1029879" y="2378"/>
                  </a:lnTo>
                  <a:lnTo>
                    <a:pt x="1029879" y="7731"/>
                  </a:lnTo>
                  <a:lnTo>
                    <a:pt x="1032252" y="9515"/>
                  </a:lnTo>
                  <a:lnTo>
                    <a:pt x="1097510" y="9515"/>
                  </a:lnTo>
                  <a:lnTo>
                    <a:pt x="1099883" y="7731"/>
                  </a:lnTo>
                  <a:lnTo>
                    <a:pt x="1099883" y="2378"/>
                  </a:lnTo>
                  <a:lnTo>
                    <a:pt x="1097510" y="0"/>
                  </a:lnTo>
                  <a:close/>
                </a:path>
                <a:path w="4547234" h="9525">
                  <a:moveTo>
                    <a:pt x="1200735" y="0"/>
                  </a:moveTo>
                  <a:lnTo>
                    <a:pt x="1135478" y="0"/>
                  </a:lnTo>
                  <a:lnTo>
                    <a:pt x="1133105" y="2378"/>
                  </a:lnTo>
                  <a:lnTo>
                    <a:pt x="1133105" y="7731"/>
                  </a:lnTo>
                  <a:lnTo>
                    <a:pt x="1135478" y="9515"/>
                  </a:lnTo>
                  <a:lnTo>
                    <a:pt x="1200735" y="9515"/>
                  </a:lnTo>
                  <a:lnTo>
                    <a:pt x="1203108" y="7731"/>
                  </a:lnTo>
                  <a:lnTo>
                    <a:pt x="1203108" y="2378"/>
                  </a:lnTo>
                  <a:lnTo>
                    <a:pt x="1200735" y="0"/>
                  </a:lnTo>
                  <a:close/>
                </a:path>
                <a:path w="4547234" h="9525">
                  <a:moveTo>
                    <a:pt x="1303960" y="0"/>
                  </a:moveTo>
                  <a:lnTo>
                    <a:pt x="1238110" y="0"/>
                  </a:lnTo>
                  <a:lnTo>
                    <a:pt x="1236330" y="2378"/>
                  </a:lnTo>
                  <a:lnTo>
                    <a:pt x="1236330" y="7731"/>
                  </a:lnTo>
                  <a:lnTo>
                    <a:pt x="1238110" y="9515"/>
                  </a:lnTo>
                  <a:lnTo>
                    <a:pt x="1303960" y="9515"/>
                  </a:lnTo>
                  <a:lnTo>
                    <a:pt x="1305740" y="7731"/>
                  </a:lnTo>
                  <a:lnTo>
                    <a:pt x="1305740" y="2378"/>
                  </a:lnTo>
                  <a:lnTo>
                    <a:pt x="1303960" y="0"/>
                  </a:lnTo>
                  <a:close/>
                </a:path>
                <a:path w="4547234" h="9525">
                  <a:moveTo>
                    <a:pt x="1406592" y="0"/>
                  </a:moveTo>
                  <a:lnTo>
                    <a:pt x="1341335" y="0"/>
                  </a:lnTo>
                  <a:lnTo>
                    <a:pt x="1338962" y="2378"/>
                  </a:lnTo>
                  <a:lnTo>
                    <a:pt x="1338962" y="7731"/>
                  </a:lnTo>
                  <a:lnTo>
                    <a:pt x="1341335" y="9515"/>
                  </a:lnTo>
                  <a:lnTo>
                    <a:pt x="1406592" y="9515"/>
                  </a:lnTo>
                  <a:lnTo>
                    <a:pt x="1408965" y="7731"/>
                  </a:lnTo>
                  <a:lnTo>
                    <a:pt x="1408965" y="2378"/>
                  </a:lnTo>
                  <a:lnTo>
                    <a:pt x="1406592" y="0"/>
                  </a:lnTo>
                  <a:close/>
                </a:path>
                <a:path w="4547234" h="9525">
                  <a:moveTo>
                    <a:pt x="1509818" y="0"/>
                  </a:moveTo>
                  <a:lnTo>
                    <a:pt x="1443967" y="0"/>
                  </a:lnTo>
                  <a:lnTo>
                    <a:pt x="1442187" y="2378"/>
                  </a:lnTo>
                  <a:lnTo>
                    <a:pt x="1442187" y="7731"/>
                  </a:lnTo>
                  <a:lnTo>
                    <a:pt x="1443967" y="9515"/>
                  </a:lnTo>
                  <a:lnTo>
                    <a:pt x="1509818" y="9515"/>
                  </a:lnTo>
                  <a:lnTo>
                    <a:pt x="1511597" y="7731"/>
                  </a:lnTo>
                  <a:lnTo>
                    <a:pt x="1511597" y="2378"/>
                  </a:lnTo>
                  <a:lnTo>
                    <a:pt x="1509818" y="0"/>
                  </a:lnTo>
                  <a:close/>
                </a:path>
                <a:path w="4547234" h="9525">
                  <a:moveTo>
                    <a:pt x="1612450" y="0"/>
                  </a:moveTo>
                  <a:lnTo>
                    <a:pt x="1547192" y="0"/>
                  </a:lnTo>
                  <a:lnTo>
                    <a:pt x="1544819" y="2378"/>
                  </a:lnTo>
                  <a:lnTo>
                    <a:pt x="1544819" y="7731"/>
                  </a:lnTo>
                  <a:lnTo>
                    <a:pt x="1547192" y="9515"/>
                  </a:lnTo>
                  <a:lnTo>
                    <a:pt x="1612450" y="9515"/>
                  </a:lnTo>
                  <a:lnTo>
                    <a:pt x="1614823" y="7731"/>
                  </a:lnTo>
                  <a:lnTo>
                    <a:pt x="1614823" y="2378"/>
                  </a:lnTo>
                  <a:lnTo>
                    <a:pt x="1612450" y="0"/>
                  </a:lnTo>
                  <a:close/>
                </a:path>
                <a:path w="4547234" h="9525">
                  <a:moveTo>
                    <a:pt x="1715675" y="0"/>
                  </a:moveTo>
                  <a:lnTo>
                    <a:pt x="1650418" y="0"/>
                  </a:lnTo>
                  <a:lnTo>
                    <a:pt x="1648045" y="2378"/>
                  </a:lnTo>
                  <a:lnTo>
                    <a:pt x="1648045" y="7731"/>
                  </a:lnTo>
                  <a:lnTo>
                    <a:pt x="1650418" y="9515"/>
                  </a:lnTo>
                  <a:lnTo>
                    <a:pt x="1715675" y="9515"/>
                  </a:lnTo>
                  <a:lnTo>
                    <a:pt x="1718048" y="7731"/>
                  </a:lnTo>
                  <a:lnTo>
                    <a:pt x="1718048" y="2378"/>
                  </a:lnTo>
                  <a:lnTo>
                    <a:pt x="1715675" y="0"/>
                  </a:lnTo>
                  <a:close/>
                </a:path>
                <a:path w="4547234" h="9525">
                  <a:moveTo>
                    <a:pt x="1818900" y="0"/>
                  </a:moveTo>
                  <a:lnTo>
                    <a:pt x="1753050" y="0"/>
                  </a:lnTo>
                  <a:lnTo>
                    <a:pt x="1751270" y="2378"/>
                  </a:lnTo>
                  <a:lnTo>
                    <a:pt x="1751270" y="7731"/>
                  </a:lnTo>
                  <a:lnTo>
                    <a:pt x="1753050" y="9515"/>
                  </a:lnTo>
                  <a:lnTo>
                    <a:pt x="1818900" y="9515"/>
                  </a:lnTo>
                  <a:lnTo>
                    <a:pt x="1820680" y="7731"/>
                  </a:lnTo>
                  <a:lnTo>
                    <a:pt x="1820680" y="2378"/>
                  </a:lnTo>
                  <a:lnTo>
                    <a:pt x="1818900" y="0"/>
                  </a:lnTo>
                  <a:close/>
                </a:path>
                <a:path w="4547234" h="9525">
                  <a:moveTo>
                    <a:pt x="1921532" y="0"/>
                  </a:moveTo>
                  <a:lnTo>
                    <a:pt x="1856275" y="0"/>
                  </a:lnTo>
                  <a:lnTo>
                    <a:pt x="1853902" y="2378"/>
                  </a:lnTo>
                  <a:lnTo>
                    <a:pt x="1853902" y="7731"/>
                  </a:lnTo>
                  <a:lnTo>
                    <a:pt x="1856275" y="9515"/>
                  </a:lnTo>
                  <a:lnTo>
                    <a:pt x="1921532" y="9515"/>
                  </a:lnTo>
                  <a:lnTo>
                    <a:pt x="1923905" y="7731"/>
                  </a:lnTo>
                  <a:lnTo>
                    <a:pt x="1923905" y="2378"/>
                  </a:lnTo>
                  <a:lnTo>
                    <a:pt x="1921532" y="0"/>
                  </a:lnTo>
                  <a:close/>
                </a:path>
                <a:path w="4547234" h="9525">
                  <a:moveTo>
                    <a:pt x="2024758" y="0"/>
                  </a:moveTo>
                  <a:lnTo>
                    <a:pt x="1958907" y="0"/>
                  </a:lnTo>
                  <a:lnTo>
                    <a:pt x="1957127" y="2378"/>
                  </a:lnTo>
                  <a:lnTo>
                    <a:pt x="1957127" y="7731"/>
                  </a:lnTo>
                  <a:lnTo>
                    <a:pt x="1958907" y="9515"/>
                  </a:lnTo>
                  <a:lnTo>
                    <a:pt x="2024758" y="9515"/>
                  </a:lnTo>
                  <a:lnTo>
                    <a:pt x="2026537" y="7731"/>
                  </a:lnTo>
                  <a:lnTo>
                    <a:pt x="2026537" y="2378"/>
                  </a:lnTo>
                  <a:lnTo>
                    <a:pt x="2024758" y="0"/>
                  </a:lnTo>
                  <a:close/>
                </a:path>
                <a:path w="4547234" h="9525">
                  <a:moveTo>
                    <a:pt x="2127390" y="0"/>
                  </a:moveTo>
                  <a:lnTo>
                    <a:pt x="2062132" y="0"/>
                  </a:lnTo>
                  <a:lnTo>
                    <a:pt x="2059759" y="2378"/>
                  </a:lnTo>
                  <a:lnTo>
                    <a:pt x="2059759" y="7731"/>
                  </a:lnTo>
                  <a:lnTo>
                    <a:pt x="2062132" y="9515"/>
                  </a:lnTo>
                  <a:lnTo>
                    <a:pt x="2127390" y="9515"/>
                  </a:lnTo>
                  <a:lnTo>
                    <a:pt x="2129763" y="7731"/>
                  </a:lnTo>
                  <a:lnTo>
                    <a:pt x="2129763" y="2378"/>
                  </a:lnTo>
                  <a:lnTo>
                    <a:pt x="2127390" y="0"/>
                  </a:lnTo>
                  <a:close/>
                </a:path>
                <a:path w="4547234" h="9525">
                  <a:moveTo>
                    <a:pt x="2230615" y="0"/>
                  </a:moveTo>
                  <a:lnTo>
                    <a:pt x="2165358" y="0"/>
                  </a:lnTo>
                  <a:lnTo>
                    <a:pt x="2162985" y="2378"/>
                  </a:lnTo>
                  <a:lnTo>
                    <a:pt x="2162985" y="7731"/>
                  </a:lnTo>
                  <a:lnTo>
                    <a:pt x="2165358" y="9515"/>
                  </a:lnTo>
                  <a:lnTo>
                    <a:pt x="2230615" y="9515"/>
                  </a:lnTo>
                  <a:lnTo>
                    <a:pt x="2232988" y="7731"/>
                  </a:lnTo>
                  <a:lnTo>
                    <a:pt x="2232988" y="2378"/>
                  </a:lnTo>
                  <a:lnTo>
                    <a:pt x="2230615" y="0"/>
                  </a:lnTo>
                  <a:close/>
                </a:path>
                <a:path w="4547234" h="9525">
                  <a:moveTo>
                    <a:pt x="2333840" y="0"/>
                  </a:moveTo>
                  <a:lnTo>
                    <a:pt x="2268583" y="0"/>
                  </a:lnTo>
                  <a:lnTo>
                    <a:pt x="2266210" y="2378"/>
                  </a:lnTo>
                  <a:lnTo>
                    <a:pt x="2266210" y="7731"/>
                  </a:lnTo>
                  <a:lnTo>
                    <a:pt x="2268583" y="9515"/>
                  </a:lnTo>
                  <a:lnTo>
                    <a:pt x="2333840" y="9515"/>
                  </a:lnTo>
                  <a:lnTo>
                    <a:pt x="2335620" y="7731"/>
                  </a:lnTo>
                  <a:lnTo>
                    <a:pt x="2335620" y="2378"/>
                  </a:lnTo>
                  <a:lnTo>
                    <a:pt x="2333840" y="0"/>
                  </a:lnTo>
                  <a:close/>
                </a:path>
                <a:path w="4547234" h="9525">
                  <a:moveTo>
                    <a:pt x="2436472" y="0"/>
                  </a:moveTo>
                  <a:lnTo>
                    <a:pt x="2371215" y="0"/>
                  </a:lnTo>
                  <a:lnTo>
                    <a:pt x="2368842" y="2378"/>
                  </a:lnTo>
                  <a:lnTo>
                    <a:pt x="2368842" y="7731"/>
                  </a:lnTo>
                  <a:lnTo>
                    <a:pt x="2371215" y="9515"/>
                  </a:lnTo>
                  <a:lnTo>
                    <a:pt x="2436472" y="9515"/>
                  </a:lnTo>
                  <a:lnTo>
                    <a:pt x="2438845" y="7731"/>
                  </a:lnTo>
                  <a:lnTo>
                    <a:pt x="2438845" y="2378"/>
                  </a:lnTo>
                  <a:lnTo>
                    <a:pt x="2436472" y="0"/>
                  </a:lnTo>
                  <a:close/>
                </a:path>
                <a:path w="4547234" h="9525">
                  <a:moveTo>
                    <a:pt x="2539697" y="0"/>
                  </a:moveTo>
                  <a:lnTo>
                    <a:pt x="2473847" y="0"/>
                  </a:lnTo>
                  <a:lnTo>
                    <a:pt x="2472067" y="2378"/>
                  </a:lnTo>
                  <a:lnTo>
                    <a:pt x="2472067" y="7731"/>
                  </a:lnTo>
                  <a:lnTo>
                    <a:pt x="2473847" y="9515"/>
                  </a:lnTo>
                  <a:lnTo>
                    <a:pt x="2539697" y="9515"/>
                  </a:lnTo>
                  <a:lnTo>
                    <a:pt x="2541477" y="7731"/>
                  </a:lnTo>
                  <a:lnTo>
                    <a:pt x="2541477" y="2378"/>
                  </a:lnTo>
                  <a:lnTo>
                    <a:pt x="2539697" y="0"/>
                  </a:lnTo>
                  <a:close/>
                </a:path>
                <a:path w="4547234" h="9525">
                  <a:moveTo>
                    <a:pt x="2642330" y="0"/>
                  </a:moveTo>
                  <a:lnTo>
                    <a:pt x="2577072" y="0"/>
                  </a:lnTo>
                  <a:lnTo>
                    <a:pt x="2574699" y="2378"/>
                  </a:lnTo>
                  <a:lnTo>
                    <a:pt x="2574699" y="7731"/>
                  </a:lnTo>
                  <a:lnTo>
                    <a:pt x="2577072" y="9515"/>
                  </a:lnTo>
                  <a:lnTo>
                    <a:pt x="2642330" y="9515"/>
                  </a:lnTo>
                  <a:lnTo>
                    <a:pt x="2644703" y="7731"/>
                  </a:lnTo>
                  <a:lnTo>
                    <a:pt x="2644703" y="2378"/>
                  </a:lnTo>
                  <a:lnTo>
                    <a:pt x="2642330" y="0"/>
                  </a:lnTo>
                  <a:close/>
                </a:path>
                <a:path w="4547234" h="9525">
                  <a:moveTo>
                    <a:pt x="2745555" y="0"/>
                  </a:moveTo>
                  <a:lnTo>
                    <a:pt x="2680297" y="0"/>
                  </a:lnTo>
                  <a:lnTo>
                    <a:pt x="2677924" y="2378"/>
                  </a:lnTo>
                  <a:lnTo>
                    <a:pt x="2677924" y="7731"/>
                  </a:lnTo>
                  <a:lnTo>
                    <a:pt x="2680297" y="9515"/>
                  </a:lnTo>
                  <a:lnTo>
                    <a:pt x="2745555" y="9515"/>
                  </a:lnTo>
                  <a:lnTo>
                    <a:pt x="2747928" y="7731"/>
                  </a:lnTo>
                  <a:lnTo>
                    <a:pt x="2747928" y="2378"/>
                  </a:lnTo>
                  <a:lnTo>
                    <a:pt x="2745555" y="0"/>
                  </a:lnTo>
                  <a:close/>
                </a:path>
                <a:path w="4547234" h="9525">
                  <a:moveTo>
                    <a:pt x="2848780" y="0"/>
                  </a:moveTo>
                  <a:lnTo>
                    <a:pt x="2782929" y="0"/>
                  </a:lnTo>
                  <a:lnTo>
                    <a:pt x="2781150" y="2378"/>
                  </a:lnTo>
                  <a:lnTo>
                    <a:pt x="2781150" y="7731"/>
                  </a:lnTo>
                  <a:lnTo>
                    <a:pt x="2782929" y="9515"/>
                  </a:lnTo>
                  <a:lnTo>
                    <a:pt x="2848780" y="9515"/>
                  </a:lnTo>
                  <a:lnTo>
                    <a:pt x="2850560" y="7731"/>
                  </a:lnTo>
                  <a:lnTo>
                    <a:pt x="2850560" y="2378"/>
                  </a:lnTo>
                  <a:lnTo>
                    <a:pt x="2848780" y="0"/>
                  </a:lnTo>
                  <a:close/>
                </a:path>
                <a:path w="4547234" h="9525">
                  <a:moveTo>
                    <a:pt x="2951412" y="0"/>
                  </a:moveTo>
                  <a:lnTo>
                    <a:pt x="2886155" y="0"/>
                  </a:lnTo>
                  <a:lnTo>
                    <a:pt x="2883782" y="2378"/>
                  </a:lnTo>
                  <a:lnTo>
                    <a:pt x="2883782" y="7731"/>
                  </a:lnTo>
                  <a:lnTo>
                    <a:pt x="2886155" y="9515"/>
                  </a:lnTo>
                  <a:lnTo>
                    <a:pt x="2951412" y="9515"/>
                  </a:lnTo>
                  <a:lnTo>
                    <a:pt x="2953785" y="7731"/>
                  </a:lnTo>
                  <a:lnTo>
                    <a:pt x="2953785" y="2378"/>
                  </a:lnTo>
                  <a:lnTo>
                    <a:pt x="2951412" y="0"/>
                  </a:lnTo>
                  <a:close/>
                </a:path>
                <a:path w="4547234" h="9525">
                  <a:moveTo>
                    <a:pt x="3054637" y="0"/>
                  </a:moveTo>
                  <a:lnTo>
                    <a:pt x="2988787" y="0"/>
                  </a:lnTo>
                  <a:lnTo>
                    <a:pt x="2987007" y="2378"/>
                  </a:lnTo>
                  <a:lnTo>
                    <a:pt x="2987007" y="7731"/>
                  </a:lnTo>
                  <a:lnTo>
                    <a:pt x="2988787" y="9515"/>
                  </a:lnTo>
                  <a:lnTo>
                    <a:pt x="3054637" y="9515"/>
                  </a:lnTo>
                  <a:lnTo>
                    <a:pt x="3056417" y="7731"/>
                  </a:lnTo>
                  <a:lnTo>
                    <a:pt x="3056417" y="2378"/>
                  </a:lnTo>
                  <a:lnTo>
                    <a:pt x="3054637" y="0"/>
                  </a:lnTo>
                  <a:close/>
                </a:path>
                <a:path w="4547234" h="9525">
                  <a:moveTo>
                    <a:pt x="3157269" y="0"/>
                  </a:moveTo>
                  <a:lnTo>
                    <a:pt x="3092012" y="0"/>
                  </a:lnTo>
                  <a:lnTo>
                    <a:pt x="3089639" y="2378"/>
                  </a:lnTo>
                  <a:lnTo>
                    <a:pt x="3089639" y="7731"/>
                  </a:lnTo>
                  <a:lnTo>
                    <a:pt x="3092012" y="9515"/>
                  </a:lnTo>
                  <a:lnTo>
                    <a:pt x="3157269" y="9515"/>
                  </a:lnTo>
                  <a:lnTo>
                    <a:pt x="3159642" y="7731"/>
                  </a:lnTo>
                  <a:lnTo>
                    <a:pt x="3159642" y="2378"/>
                  </a:lnTo>
                  <a:lnTo>
                    <a:pt x="3157269" y="0"/>
                  </a:lnTo>
                  <a:close/>
                </a:path>
                <a:path w="4547234" h="9525">
                  <a:moveTo>
                    <a:pt x="3260495" y="0"/>
                  </a:moveTo>
                  <a:lnTo>
                    <a:pt x="3195237" y="0"/>
                  </a:lnTo>
                  <a:lnTo>
                    <a:pt x="3192864" y="2378"/>
                  </a:lnTo>
                  <a:lnTo>
                    <a:pt x="3192864" y="7731"/>
                  </a:lnTo>
                  <a:lnTo>
                    <a:pt x="3195237" y="9515"/>
                  </a:lnTo>
                  <a:lnTo>
                    <a:pt x="3260495" y="9515"/>
                  </a:lnTo>
                  <a:lnTo>
                    <a:pt x="3262868" y="7731"/>
                  </a:lnTo>
                  <a:lnTo>
                    <a:pt x="3262868" y="2378"/>
                  </a:lnTo>
                  <a:lnTo>
                    <a:pt x="3260495" y="0"/>
                  </a:lnTo>
                  <a:close/>
                </a:path>
                <a:path w="4547234" h="9525">
                  <a:moveTo>
                    <a:pt x="3363720" y="0"/>
                  </a:moveTo>
                  <a:lnTo>
                    <a:pt x="3297869" y="0"/>
                  </a:lnTo>
                  <a:lnTo>
                    <a:pt x="3296090" y="2378"/>
                  </a:lnTo>
                  <a:lnTo>
                    <a:pt x="3296090" y="7731"/>
                  </a:lnTo>
                  <a:lnTo>
                    <a:pt x="3297869" y="9515"/>
                  </a:lnTo>
                  <a:lnTo>
                    <a:pt x="3363720" y="9515"/>
                  </a:lnTo>
                  <a:lnTo>
                    <a:pt x="3365500" y="7731"/>
                  </a:lnTo>
                  <a:lnTo>
                    <a:pt x="3365500" y="2378"/>
                  </a:lnTo>
                  <a:lnTo>
                    <a:pt x="3363720" y="0"/>
                  </a:lnTo>
                  <a:close/>
                </a:path>
                <a:path w="4547234" h="9525">
                  <a:moveTo>
                    <a:pt x="3466352" y="0"/>
                  </a:moveTo>
                  <a:lnTo>
                    <a:pt x="3401095" y="0"/>
                  </a:lnTo>
                  <a:lnTo>
                    <a:pt x="3398722" y="2378"/>
                  </a:lnTo>
                  <a:lnTo>
                    <a:pt x="3398722" y="7731"/>
                  </a:lnTo>
                  <a:lnTo>
                    <a:pt x="3401095" y="9515"/>
                  </a:lnTo>
                  <a:lnTo>
                    <a:pt x="3466352" y="9515"/>
                  </a:lnTo>
                  <a:lnTo>
                    <a:pt x="3468725" y="7731"/>
                  </a:lnTo>
                  <a:lnTo>
                    <a:pt x="3468725" y="2378"/>
                  </a:lnTo>
                  <a:lnTo>
                    <a:pt x="3466352" y="0"/>
                  </a:lnTo>
                  <a:close/>
                </a:path>
                <a:path w="4547234" h="9525">
                  <a:moveTo>
                    <a:pt x="3569577" y="0"/>
                  </a:moveTo>
                  <a:lnTo>
                    <a:pt x="3503727" y="0"/>
                  </a:lnTo>
                  <a:lnTo>
                    <a:pt x="3501947" y="2378"/>
                  </a:lnTo>
                  <a:lnTo>
                    <a:pt x="3501947" y="7731"/>
                  </a:lnTo>
                  <a:lnTo>
                    <a:pt x="3503727" y="9515"/>
                  </a:lnTo>
                  <a:lnTo>
                    <a:pt x="3569577" y="9515"/>
                  </a:lnTo>
                  <a:lnTo>
                    <a:pt x="3571357" y="7731"/>
                  </a:lnTo>
                  <a:lnTo>
                    <a:pt x="3571357" y="2378"/>
                  </a:lnTo>
                  <a:lnTo>
                    <a:pt x="3569577" y="0"/>
                  </a:lnTo>
                  <a:close/>
                </a:path>
                <a:path w="4547234" h="9525">
                  <a:moveTo>
                    <a:pt x="3672209" y="0"/>
                  </a:moveTo>
                  <a:lnTo>
                    <a:pt x="3606952" y="0"/>
                  </a:lnTo>
                  <a:lnTo>
                    <a:pt x="3604579" y="2378"/>
                  </a:lnTo>
                  <a:lnTo>
                    <a:pt x="3604579" y="7731"/>
                  </a:lnTo>
                  <a:lnTo>
                    <a:pt x="3606952" y="9515"/>
                  </a:lnTo>
                  <a:lnTo>
                    <a:pt x="3672209" y="9515"/>
                  </a:lnTo>
                  <a:lnTo>
                    <a:pt x="3674582" y="7731"/>
                  </a:lnTo>
                  <a:lnTo>
                    <a:pt x="3674582" y="2378"/>
                  </a:lnTo>
                  <a:lnTo>
                    <a:pt x="3672209" y="0"/>
                  </a:lnTo>
                  <a:close/>
                </a:path>
                <a:path w="4547234" h="9525">
                  <a:moveTo>
                    <a:pt x="3775435" y="0"/>
                  </a:moveTo>
                  <a:lnTo>
                    <a:pt x="3710177" y="0"/>
                  </a:lnTo>
                  <a:lnTo>
                    <a:pt x="3707804" y="2378"/>
                  </a:lnTo>
                  <a:lnTo>
                    <a:pt x="3707804" y="7731"/>
                  </a:lnTo>
                  <a:lnTo>
                    <a:pt x="3710177" y="9515"/>
                  </a:lnTo>
                  <a:lnTo>
                    <a:pt x="3775435" y="9515"/>
                  </a:lnTo>
                  <a:lnTo>
                    <a:pt x="3777808" y="7731"/>
                  </a:lnTo>
                  <a:lnTo>
                    <a:pt x="3777808" y="2378"/>
                  </a:lnTo>
                  <a:lnTo>
                    <a:pt x="3775435" y="0"/>
                  </a:lnTo>
                  <a:close/>
                </a:path>
                <a:path w="4547234" h="9525">
                  <a:moveTo>
                    <a:pt x="3878660" y="0"/>
                  </a:moveTo>
                  <a:lnTo>
                    <a:pt x="3812809" y="0"/>
                  </a:lnTo>
                  <a:lnTo>
                    <a:pt x="3811030" y="2378"/>
                  </a:lnTo>
                  <a:lnTo>
                    <a:pt x="3811030" y="7731"/>
                  </a:lnTo>
                  <a:lnTo>
                    <a:pt x="3812809" y="9515"/>
                  </a:lnTo>
                  <a:lnTo>
                    <a:pt x="3878660" y="9515"/>
                  </a:lnTo>
                  <a:lnTo>
                    <a:pt x="3880440" y="7731"/>
                  </a:lnTo>
                  <a:lnTo>
                    <a:pt x="3880440" y="2378"/>
                  </a:lnTo>
                  <a:lnTo>
                    <a:pt x="3878660" y="0"/>
                  </a:lnTo>
                  <a:close/>
                </a:path>
                <a:path w="4547234" h="9525">
                  <a:moveTo>
                    <a:pt x="3981292" y="0"/>
                  </a:moveTo>
                  <a:lnTo>
                    <a:pt x="3916035" y="0"/>
                  </a:lnTo>
                  <a:lnTo>
                    <a:pt x="3913662" y="2378"/>
                  </a:lnTo>
                  <a:lnTo>
                    <a:pt x="3913662" y="7731"/>
                  </a:lnTo>
                  <a:lnTo>
                    <a:pt x="3916035" y="9515"/>
                  </a:lnTo>
                  <a:lnTo>
                    <a:pt x="3981292" y="9515"/>
                  </a:lnTo>
                  <a:lnTo>
                    <a:pt x="3983665" y="7731"/>
                  </a:lnTo>
                  <a:lnTo>
                    <a:pt x="3983665" y="2378"/>
                  </a:lnTo>
                  <a:lnTo>
                    <a:pt x="3981292" y="0"/>
                  </a:lnTo>
                  <a:close/>
                </a:path>
                <a:path w="4547234" h="9525">
                  <a:moveTo>
                    <a:pt x="4084517" y="0"/>
                  </a:moveTo>
                  <a:lnTo>
                    <a:pt x="4018667" y="0"/>
                  </a:lnTo>
                  <a:lnTo>
                    <a:pt x="4016887" y="2378"/>
                  </a:lnTo>
                  <a:lnTo>
                    <a:pt x="4016887" y="7731"/>
                  </a:lnTo>
                  <a:lnTo>
                    <a:pt x="4018667" y="9515"/>
                  </a:lnTo>
                  <a:lnTo>
                    <a:pt x="4084517" y="9515"/>
                  </a:lnTo>
                  <a:lnTo>
                    <a:pt x="4086297" y="7731"/>
                  </a:lnTo>
                  <a:lnTo>
                    <a:pt x="4086297" y="2378"/>
                  </a:lnTo>
                  <a:lnTo>
                    <a:pt x="4084517" y="0"/>
                  </a:lnTo>
                  <a:close/>
                </a:path>
                <a:path w="4547234" h="9525">
                  <a:moveTo>
                    <a:pt x="4187149" y="0"/>
                  </a:moveTo>
                  <a:lnTo>
                    <a:pt x="4121892" y="0"/>
                  </a:lnTo>
                  <a:lnTo>
                    <a:pt x="4119519" y="2378"/>
                  </a:lnTo>
                  <a:lnTo>
                    <a:pt x="4119519" y="7731"/>
                  </a:lnTo>
                  <a:lnTo>
                    <a:pt x="4121892" y="9515"/>
                  </a:lnTo>
                  <a:lnTo>
                    <a:pt x="4187149" y="9515"/>
                  </a:lnTo>
                  <a:lnTo>
                    <a:pt x="4189522" y="7731"/>
                  </a:lnTo>
                  <a:lnTo>
                    <a:pt x="4189522" y="2378"/>
                  </a:lnTo>
                  <a:lnTo>
                    <a:pt x="4187149" y="0"/>
                  </a:lnTo>
                  <a:close/>
                </a:path>
                <a:path w="4547234" h="9525">
                  <a:moveTo>
                    <a:pt x="4290375" y="0"/>
                  </a:moveTo>
                  <a:lnTo>
                    <a:pt x="4225117" y="0"/>
                  </a:lnTo>
                  <a:lnTo>
                    <a:pt x="4222744" y="2378"/>
                  </a:lnTo>
                  <a:lnTo>
                    <a:pt x="4222744" y="7731"/>
                  </a:lnTo>
                  <a:lnTo>
                    <a:pt x="4225117" y="9515"/>
                  </a:lnTo>
                  <a:lnTo>
                    <a:pt x="4290375" y="9515"/>
                  </a:lnTo>
                  <a:lnTo>
                    <a:pt x="4292748" y="7731"/>
                  </a:lnTo>
                  <a:lnTo>
                    <a:pt x="4292748" y="2378"/>
                  </a:lnTo>
                  <a:lnTo>
                    <a:pt x="4290375" y="0"/>
                  </a:lnTo>
                  <a:close/>
                </a:path>
                <a:path w="4547234" h="9525">
                  <a:moveTo>
                    <a:pt x="4393600" y="0"/>
                  </a:moveTo>
                  <a:lnTo>
                    <a:pt x="4327749" y="0"/>
                  </a:lnTo>
                  <a:lnTo>
                    <a:pt x="4325970" y="2378"/>
                  </a:lnTo>
                  <a:lnTo>
                    <a:pt x="4325970" y="7731"/>
                  </a:lnTo>
                  <a:lnTo>
                    <a:pt x="4327749" y="9515"/>
                  </a:lnTo>
                  <a:lnTo>
                    <a:pt x="4393600" y="9515"/>
                  </a:lnTo>
                  <a:lnTo>
                    <a:pt x="4395380" y="7731"/>
                  </a:lnTo>
                  <a:lnTo>
                    <a:pt x="4395380" y="2378"/>
                  </a:lnTo>
                  <a:lnTo>
                    <a:pt x="4393600" y="0"/>
                  </a:lnTo>
                  <a:close/>
                </a:path>
                <a:path w="4547234" h="9525">
                  <a:moveTo>
                    <a:pt x="4496232" y="0"/>
                  </a:moveTo>
                  <a:lnTo>
                    <a:pt x="4430975" y="0"/>
                  </a:lnTo>
                  <a:lnTo>
                    <a:pt x="4428602" y="2378"/>
                  </a:lnTo>
                  <a:lnTo>
                    <a:pt x="4428602" y="7731"/>
                  </a:lnTo>
                  <a:lnTo>
                    <a:pt x="4430975" y="9515"/>
                  </a:lnTo>
                  <a:lnTo>
                    <a:pt x="4496232" y="9515"/>
                  </a:lnTo>
                  <a:lnTo>
                    <a:pt x="4498605" y="7731"/>
                  </a:lnTo>
                  <a:lnTo>
                    <a:pt x="4498605" y="2378"/>
                  </a:lnTo>
                  <a:lnTo>
                    <a:pt x="4496232" y="0"/>
                  </a:lnTo>
                  <a:close/>
                </a:path>
                <a:path w="4547234" h="9525">
                  <a:moveTo>
                    <a:pt x="4544878" y="0"/>
                  </a:moveTo>
                  <a:lnTo>
                    <a:pt x="4533607" y="0"/>
                  </a:lnTo>
                  <a:lnTo>
                    <a:pt x="4531827" y="2378"/>
                  </a:lnTo>
                  <a:lnTo>
                    <a:pt x="4531827" y="7731"/>
                  </a:lnTo>
                  <a:lnTo>
                    <a:pt x="4533607" y="9515"/>
                  </a:lnTo>
                  <a:lnTo>
                    <a:pt x="4544878" y="9515"/>
                  </a:lnTo>
                  <a:lnTo>
                    <a:pt x="4546658" y="7731"/>
                  </a:lnTo>
                  <a:lnTo>
                    <a:pt x="4546658" y="2378"/>
                  </a:lnTo>
                  <a:lnTo>
                    <a:pt x="4544878" y="0"/>
                  </a:lnTo>
                  <a:close/>
                </a:path>
              </a:pathLst>
            </a:custGeom>
            <a:solidFill>
              <a:srgbClr val="AAAAA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5594765" y="4503151"/>
              <a:ext cx="4547235" cy="9525"/>
            </a:xfrm>
            <a:custGeom>
              <a:avLst/>
              <a:gdLst/>
              <a:ahLst/>
              <a:cxnLst/>
              <a:rect l="l" t="t" r="r" b="b"/>
              <a:pathLst>
                <a:path w="4547234" h="9525">
                  <a:moveTo>
                    <a:pt x="4745" y="0"/>
                  </a:moveTo>
                  <a:lnTo>
                    <a:pt x="65257" y="0"/>
                  </a:lnTo>
                  <a:lnTo>
                    <a:pt x="67630" y="0"/>
                  </a:lnTo>
                  <a:lnTo>
                    <a:pt x="70003" y="2378"/>
                  </a:lnTo>
                  <a:lnTo>
                    <a:pt x="70003" y="4757"/>
                  </a:lnTo>
                  <a:lnTo>
                    <a:pt x="70003" y="7731"/>
                  </a:lnTo>
                  <a:lnTo>
                    <a:pt x="67630" y="9515"/>
                  </a:lnTo>
                  <a:lnTo>
                    <a:pt x="65257" y="9515"/>
                  </a:lnTo>
                  <a:lnTo>
                    <a:pt x="4745" y="9515"/>
                  </a:lnTo>
                  <a:lnTo>
                    <a:pt x="2372" y="9515"/>
                  </a:lnTo>
                  <a:lnTo>
                    <a:pt x="0" y="7731"/>
                  </a:lnTo>
                  <a:lnTo>
                    <a:pt x="0" y="4757"/>
                  </a:lnTo>
                  <a:lnTo>
                    <a:pt x="0" y="2378"/>
                  </a:lnTo>
                  <a:lnTo>
                    <a:pt x="2372" y="0"/>
                  </a:lnTo>
                  <a:lnTo>
                    <a:pt x="4745" y="0"/>
                  </a:lnTo>
                </a:path>
                <a:path w="4547234" h="9525">
                  <a:moveTo>
                    <a:pt x="107971" y="0"/>
                  </a:moveTo>
                  <a:lnTo>
                    <a:pt x="168482" y="0"/>
                  </a:lnTo>
                  <a:lnTo>
                    <a:pt x="170855" y="0"/>
                  </a:lnTo>
                  <a:lnTo>
                    <a:pt x="173228" y="2378"/>
                  </a:lnTo>
                  <a:lnTo>
                    <a:pt x="173228" y="4757"/>
                  </a:lnTo>
                  <a:lnTo>
                    <a:pt x="173228" y="7731"/>
                  </a:lnTo>
                  <a:lnTo>
                    <a:pt x="170855" y="9515"/>
                  </a:lnTo>
                  <a:lnTo>
                    <a:pt x="168482" y="9515"/>
                  </a:lnTo>
                  <a:lnTo>
                    <a:pt x="107971" y="9515"/>
                  </a:lnTo>
                  <a:lnTo>
                    <a:pt x="105598" y="9515"/>
                  </a:lnTo>
                  <a:lnTo>
                    <a:pt x="103225" y="7731"/>
                  </a:lnTo>
                  <a:lnTo>
                    <a:pt x="103225" y="4757"/>
                  </a:lnTo>
                  <a:lnTo>
                    <a:pt x="103225" y="2378"/>
                  </a:lnTo>
                  <a:lnTo>
                    <a:pt x="105598" y="0"/>
                  </a:lnTo>
                  <a:lnTo>
                    <a:pt x="107971" y="0"/>
                  </a:lnTo>
                </a:path>
                <a:path w="4547234" h="9525">
                  <a:moveTo>
                    <a:pt x="211196" y="0"/>
                  </a:moveTo>
                  <a:lnTo>
                    <a:pt x="271114" y="0"/>
                  </a:lnTo>
                  <a:lnTo>
                    <a:pt x="274080" y="0"/>
                  </a:lnTo>
                  <a:lnTo>
                    <a:pt x="275860" y="2378"/>
                  </a:lnTo>
                  <a:lnTo>
                    <a:pt x="275860" y="4757"/>
                  </a:lnTo>
                  <a:lnTo>
                    <a:pt x="275860" y="7731"/>
                  </a:lnTo>
                  <a:lnTo>
                    <a:pt x="274080" y="9515"/>
                  </a:lnTo>
                  <a:lnTo>
                    <a:pt x="271114" y="9515"/>
                  </a:lnTo>
                  <a:lnTo>
                    <a:pt x="211196" y="9515"/>
                  </a:lnTo>
                  <a:lnTo>
                    <a:pt x="208230" y="9515"/>
                  </a:lnTo>
                  <a:lnTo>
                    <a:pt x="206450" y="7731"/>
                  </a:lnTo>
                  <a:lnTo>
                    <a:pt x="206450" y="4757"/>
                  </a:lnTo>
                  <a:lnTo>
                    <a:pt x="206450" y="2378"/>
                  </a:lnTo>
                  <a:lnTo>
                    <a:pt x="208230" y="0"/>
                  </a:lnTo>
                  <a:lnTo>
                    <a:pt x="211196" y="0"/>
                  </a:lnTo>
                </a:path>
                <a:path w="4547234" h="9525">
                  <a:moveTo>
                    <a:pt x="313828" y="0"/>
                  </a:moveTo>
                  <a:lnTo>
                    <a:pt x="374339" y="0"/>
                  </a:lnTo>
                  <a:lnTo>
                    <a:pt x="376712" y="0"/>
                  </a:lnTo>
                  <a:lnTo>
                    <a:pt x="379085" y="2378"/>
                  </a:lnTo>
                  <a:lnTo>
                    <a:pt x="379085" y="4757"/>
                  </a:lnTo>
                  <a:lnTo>
                    <a:pt x="379085" y="7731"/>
                  </a:lnTo>
                  <a:lnTo>
                    <a:pt x="376712" y="9515"/>
                  </a:lnTo>
                  <a:lnTo>
                    <a:pt x="374339" y="9515"/>
                  </a:lnTo>
                  <a:lnTo>
                    <a:pt x="313828" y="9515"/>
                  </a:lnTo>
                  <a:lnTo>
                    <a:pt x="311455" y="9515"/>
                  </a:lnTo>
                  <a:lnTo>
                    <a:pt x="309082" y="7731"/>
                  </a:lnTo>
                  <a:lnTo>
                    <a:pt x="309082" y="4757"/>
                  </a:lnTo>
                  <a:lnTo>
                    <a:pt x="309082" y="2378"/>
                  </a:lnTo>
                  <a:lnTo>
                    <a:pt x="311455" y="0"/>
                  </a:lnTo>
                  <a:lnTo>
                    <a:pt x="313828" y="0"/>
                  </a:lnTo>
                </a:path>
                <a:path w="4547234" h="9525">
                  <a:moveTo>
                    <a:pt x="417053" y="0"/>
                  </a:moveTo>
                  <a:lnTo>
                    <a:pt x="476971" y="0"/>
                  </a:lnTo>
                  <a:lnTo>
                    <a:pt x="479938" y="0"/>
                  </a:lnTo>
                  <a:lnTo>
                    <a:pt x="481717" y="2378"/>
                  </a:lnTo>
                  <a:lnTo>
                    <a:pt x="481717" y="4757"/>
                  </a:lnTo>
                  <a:lnTo>
                    <a:pt x="481717" y="7731"/>
                  </a:lnTo>
                  <a:lnTo>
                    <a:pt x="479938" y="9515"/>
                  </a:lnTo>
                  <a:lnTo>
                    <a:pt x="476971" y="9515"/>
                  </a:lnTo>
                  <a:lnTo>
                    <a:pt x="417053" y="9515"/>
                  </a:lnTo>
                  <a:lnTo>
                    <a:pt x="414087" y="9515"/>
                  </a:lnTo>
                  <a:lnTo>
                    <a:pt x="412307" y="7731"/>
                  </a:lnTo>
                  <a:lnTo>
                    <a:pt x="412307" y="4757"/>
                  </a:lnTo>
                  <a:lnTo>
                    <a:pt x="412307" y="2378"/>
                  </a:lnTo>
                  <a:lnTo>
                    <a:pt x="414087" y="0"/>
                  </a:lnTo>
                  <a:lnTo>
                    <a:pt x="417053" y="0"/>
                  </a:lnTo>
                </a:path>
                <a:path w="4547234" h="9525">
                  <a:moveTo>
                    <a:pt x="519685" y="0"/>
                  </a:moveTo>
                  <a:lnTo>
                    <a:pt x="580197" y="0"/>
                  </a:lnTo>
                  <a:lnTo>
                    <a:pt x="582570" y="0"/>
                  </a:lnTo>
                  <a:lnTo>
                    <a:pt x="584943" y="2378"/>
                  </a:lnTo>
                  <a:lnTo>
                    <a:pt x="584943" y="4757"/>
                  </a:lnTo>
                  <a:lnTo>
                    <a:pt x="584943" y="7731"/>
                  </a:lnTo>
                  <a:lnTo>
                    <a:pt x="582570" y="9515"/>
                  </a:lnTo>
                  <a:lnTo>
                    <a:pt x="580197" y="9515"/>
                  </a:lnTo>
                  <a:lnTo>
                    <a:pt x="519685" y="9515"/>
                  </a:lnTo>
                  <a:lnTo>
                    <a:pt x="517312" y="9515"/>
                  </a:lnTo>
                  <a:lnTo>
                    <a:pt x="514939" y="7731"/>
                  </a:lnTo>
                  <a:lnTo>
                    <a:pt x="514939" y="4757"/>
                  </a:lnTo>
                  <a:lnTo>
                    <a:pt x="514939" y="2378"/>
                  </a:lnTo>
                  <a:lnTo>
                    <a:pt x="517312" y="0"/>
                  </a:lnTo>
                  <a:lnTo>
                    <a:pt x="519685" y="0"/>
                  </a:lnTo>
                </a:path>
                <a:path w="4547234" h="9525">
                  <a:moveTo>
                    <a:pt x="622911" y="0"/>
                  </a:moveTo>
                  <a:lnTo>
                    <a:pt x="683422" y="0"/>
                  </a:lnTo>
                  <a:lnTo>
                    <a:pt x="685795" y="0"/>
                  </a:lnTo>
                  <a:lnTo>
                    <a:pt x="688168" y="2378"/>
                  </a:lnTo>
                  <a:lnTo>
                    <a:pt x="688168" y="4757"/>
                  </a:lnTo>
                  <a:lnTo>
                    <a:pt x="688168" y="7731"/>
                  </a:lnTo>
                  <a:lnTo>
                    <a:pt x="685795" y="9515"/>
                  </a:lnTo>
                  <a:lnTo>
                    <a:pt x="683422" y="9515"/>
                  </a:lnTo>
                  <a:lnTo>
                    <a:pt x="622911" y="9515"/>
                  </a:lnTo>
                  <a:lnTo>
                    <a:pt x="620538" y="9515"/>
                  </a:lnTo>
                  <a:lnTo>
                    <a:pt x="618165" y="7731"/>
                  </a:lnTo>
                  <a:lnTo>
                    <a:pt x="618165" y="4757"/>
                  </a:lnTo>
                  <a:lnTo>
                    <a:pt x="618165" y="2378"/>
                  </a:lnTo>
                  <a:lnTo>
                    <a:pt x="620538" y="0"/>
                  </a:lnTo>
                  <a:lnTo>
                    <a:pt x="622911" y="0"/>
                  </a:lnTo>
                </a:path>
                <a:path w="4547234" h="9525">
                  <a:moveTo>
                    <a:pt x="726136" y="0"/>
                  </a:moveTo>
                  <a:lnTo>
                    <a:pt x="786054" y="0"/>
                  </a:lnTo>
                  <a:lnTo>
                    <a:pt x="789020" y="0"/>
                  </a:lnTo>
                  <a:lnTo>
                    <a:pt x="790800" y="2378"/>
                  </a:lnTo>
                  <a:lnTo>
                    <a:pt x="790800" y="4757"/>
                  </a:lnTo>
                  <a:lnTo>
                    <a:pt x="790800" y="7731"/>
                  </a:lnTo>
                  <a:lnTo>
                    <a:pt x="789020" y="9515"/>
                  </a:lnTo>
                  <a:lnTo>
                    <a:pt x="786054" y="9515"/>
                  </a:lnTo>
                  <a:lnTo>
                    <a:pt x="726136" y="9515"/>
                  </a:lnTo>
                  <a:lnTo>
                    <a:pt x="723170" y="9515"/>
                  </a:lnTo>
                  <a:lnTo>
                    <a:pt x="721390" y="7731"/>
                  </a:lnTo>
                  <a:lnTo>
                    <a:pt x="721390" y="4757"/>
                  </a:lnTo>
                  <a:lnTo>
                    <a:pt x="721390" y="2378"/>
                  </a:lnTo>
                  <a:lnTo>
                    <a:pt x="723170" y="0"/>
                  </a:lnTo>
                  <a:lnTo>
                    <a:pt x="726136" y="0"/>
                  </a:lnTo>
                </a:path>
                <a:path w="4547234" h="9525">
                  <a:moveTo>
                    <a:pt x="828768" y="0"/>
                  </a:moveTo>
                  <a:lnTo>
                    <a:pt x="889279" y="0"/>
                  </a:lnTo>
                  <a:lnTo>
                    <a:pt x="891652" y="0"/>
                  </a:lnTo>
                  <a:lnTo>
                    <a:pt x="894025" y="2378"/>
                  </a:lnTo>
                  <a:lnTo>
                    <a:pt x="894025" y="4757"/>
                  </a:lnTo>
                  <a:lnTo>
                    <a:pt x="894025" y="7731"/>
                  </a:lnTo>
                  <a:lnTo>
                    <a:pt x="891652" y="9515"/>
                  </a:lnTo>
                  <a:lnTo>
                    <a:pt x="889279" y="9515"/>
                  </a:lnTo>
                  <a:lnTo>
                    <a:pt x="828768" y="9515"/>
                  </a:lnTo>
                  <a:lnTo>
                    <a:pt x="826395" y="9515"/>
                  </a:lnTo>
                  <a:lnTo>
                    <a:pt x="824022" y="7731"/>
                  </a:lnTo>
                  <a:lnTo>
                    <a:pt x="824022" y="4757"/>
                  </a:lnTo>
                  <a:lnTo>
                    <a:pt x="824022" y="2378"/>
                  </a:lnTo>
                  <a:lnTo>
                    <a:pt x="826395" y="0"/>
                  </a:lnTo>
                  <a:lnTo>
                    <a:pt x="828768" y="0"/>
                  </a:lnTo>
                </a:path>
                <a:path w="4547234" h="9525">
                  <a:moveTo>
                    <a:pt x="931993" y="0"/>
                  </a:moveTo>
                  <a:lnTo>
                    <a:pt x="991911" y="0"/>
                  </a:lnTo>
                  <a:lnTo>
                    <a:pt x="994878" y="0"/>
                  </a:lnTo>
                  <a:lnTo>
                    <a:pt x="996657" y="2378"/>
                  </a:lnTo>
                  <a:lnTo>
                    <a:pt x="996657" y="4757"/>
                  </a:lnTo>
                  <a:lnTo>
                    <a:pt x="996657" y="7731"/>
                  </a:lnTo>
                  <a:lnTo>
                    <a:pt x="994878" y="9515"/>
                  </a:lnTo>
                  <a:lnTo>
                    <a:pt x="991911" y="9515"/>
                  </a:lnTo>
                  <a:lnTo>
                    <a:pt x="931993" y="9515"/>
                  </a:lnTo>
                  <a:lnTo>
                    <a:pt x="929027" y="9515"/>
                  </a:lnTo>
                  <a:lnTo>
                    <a:pt x="927247" y="7731"/>
                  </a:lnTo>
                  <a:lnTo>
                    <a:pt x="927247" y="4757"/>
                  </a:lnTo>
                  <a:lnTo>
                    <a:pt x="927247" y="2378"/>
                  </a:lnTo>
                  <a:lnTo>
                    <a:pt x="929027" y="0"/>
                  </a:lnTo>
                  <a:lnTo>
                    <a:pt x="931993" y="0"/>
                  </a:lnTo>
                </a:path>
                <a:path w="4547234" h="9525">
                  <a:moveTo>
                    <a:pt x="1034625" y="0"/>
                  </a:moveTo>
                  <a:lnTo>
                    <a:pt x="1095137" y="0"/>
                  </a:lnTo>
                  <a:lnTo>
                    <a:pt x="1097510" y="0"/>
                  </a:lnTo>
                  <a:lnTo>
                    <a:pt x="1099883" y="2378"/>
                  </a:lnTo>
                  <a:lnTo>
                    <a:pt x="1099883" y="4757"/>
                  </a:lnTo>
                  <a:lnTo>
                    <a:pt x="1099883" y="7731"/>
                  </a:lnTo>
                  <a:lnTo>
                    <a:pt x="1097510" y="9515"/>
                  </a:lnTo>
                  <a:lnTo>
                    <a:pt x="1095137" y="9515"/>
                  </a:lnTo>
                  <a:lnTo>
                    <a:pt x="1034625" y="9515"/>
                  </a:lnTo>
                  <a:lnTo>
                    <a:pt x="1032252" y="9515"/>
                  </a:lnTo>
                  <a:lnTo>
                    <a:pt x="1029879" y="7731"/>
                  </a:lnTo>
                  <a:lnTo>
                    <a:pt x="1029879" y="4757"/>
                  </a:lnTo>
                  <a:lnTo>
                    <a:pt x="1029879" y="2378"/>
                  </a:lnTo>
                  <a:lnTo>
                    <a:pt x="1032252" y="0"/>
                  </a:lnTo>
                  <a:lnTo>
                    <a:pt x="1034625" y="0"/>
                  </a:lnTo>
                </a:path>
                <a:path w="4547234" h="9525">
                  <a:moveTo>
                    <a:pt x="1137851" y="0"/>
                  </a:moveTo>
                  <a:lnTo>
                    <a:pt x="1198362" y="0"/>
                  </a:lnTo>
                  <a:lnTo>
                    <a:pt x="1200735" y="0"/>
                  </a:lnTo>
                  <a:lnTo>
                    <a:pt x="1203108" y="2378"/>
                  </a:lnTo>
                  <a:lnTo>
                    <a:pt x="1203108" y="4757"/>
                  </a:lnTo>
                  <a:lnTo>
                    <a:pt x="1203108" y="7731"/>
                  </a:lnTo>
                  <a:lnTo>
                    <a:pt x="1200735" y="9515"/>
                  </a:lnTo>
                  <a:lnTo>
                    <a:pt x="1198362" y="9515"/>
                  </a:lnTo>
                  <a:lnTo>
                    <a:pt x="1137851" y="9515"/>
                  </a:lnTo>
                  <a:lnTo>
                    <a:pt x="1135478" y="9515"/>
                  </a:lnTo>
                  <a:lnTo>
                    <a:pt x="1133105" y="7731"/>
                  </a:lnTo>
                  <a:lnTo>
                    <a:pt x="1133105" y="4757"/>
                  </a:lnTo>
                  <a:lnTo>
                    <a:pt x="1133105" y="2378"/>
                  </a:lnTo>
                  <a:lnTo>
                    <a:pt x="1135478" y="0"/>
                  </a:lnTo>
                  <a:lnTo>
                    <a:pt x="1137851" y="0"/>
                  </a:lnTo>
                </a:path>
                <a:path w="4547234" h="9525">
                  <a:moveTo>
                    <a:pt x="1241076" y="0"/>
                  </a:moveTo>
                  <a:lnTo>
                    <a:pt x="1300994" y="0"/>
                  </a:lnTo>
                  <a:lnTo>
                    <a:pt x="1303960" y="0"/>
                  </a:lnTo>
                  <a:lnTo>
                    <a:pt x="1305740" y="2378"/>
                  </a:lnTo>
                  <a:lnTo>
                    <a:pt x="1305740" y="4757"/>
                  </a:lnTo>
                  <a:lnTo>
                    <a:pt x="1305740" y="7731"/>
                  </a:lnTo>
                  <a:lnTo>
                    <a:pt x="1303960" y="9515"/>
                  </a:lnTo>
                  <a:lnTo>
                    <a:pt x="1300994" y="9515"/>
                  </a:lnTo>
                  <a:lnTo>
                    <a:pt x="1241076" y="9515"/>
                  </a:lnTo>
                  <a:lnTo>
                    <a:pt x="1238110" y="9515"/>
                  </a:lnTo>
                  <a:lnTo>
                    <a:pt x="1236330" y="7731"/>
                  </a:lnTo>
                  <a:lnTo>
                    <a:pt x="1236330" y="4757"/>
                  </a:lnTo>
                  <a:lnTo>
                    <a:pt x="1236330" y="2378"/>
                  </a:lnTo>
                  <a:lnTo>
                    <a:pt x="1238110" y="0"/>
                  </a:lnTo>
                  <a:lnTo>
                    <a:pt x="1241076" y="0"/>
                  </a:lnTo>
                </a:path>
                <a:path w="4547234" h="9525">
                  <a:moveTo>
                    <a:pt x="1446933" y="0"/>
                  </a:moveTo>
                  <a:lnTo>
                    <a:pt x="1506851" y="0"/>
                  </a:lnTo>
                  <a:lnTo>
                    <a:pt x="1509818" y="0"/>
                  </a:lnTo>
                  <a:lnTo>
                    <a:pt x="1511597" y="2378"/>
                  </a:lnTo>
                  <a:lnTo>
                    <a:pt x="1511597" y="4757"/>
                  </a:lnTo>
                  <a:lnTo>
                    <a:pt x="1511597" y="7731"/>
                  </a:lnTo>
                  <a:lnTo>
                    <a:pt x="1509818" y="9515"/>
                  </a:lnTo>
                  <a:lnTo>
                    <a:pt x="1506851" y="9515"/>
                  </a:lnTo>
                  <a:lnTo>
                    <a:pt x="1446933" y="9515"/>
                  </a:lnTo>
                  <a:lnTo>
                    <a:pt x="1443967" y="9515"/>
                  </a:lnTo>
                  <a:lnTo>
                    <a:pt x="1442187" y="7731"/>
                  </a:lnTo>
                  <a:lnTo>
                    <a:pt x="1442187" y="4757"/>
                  </a:lnTo>
                  <a:lnTo>
                    <a:pt x="1442187" y="2378"/>
                  </a:lnTo>
                  <a:lnTo>
                    <a:pt x="1443967" y="0"/>
                  </a:lnTo>
                  <a:lnTo>
                    <a:pt x="1446933" y="0"/>
                  </a:lnTo>
                </a:path>
                <a:path w="4547234" h="9525">
                  <a:moveTo>
                    <a:pt x="1548972" y="0"/>
                  </a:moveTo>
                  <a:lnTo>
                    <a:pt x="1610077" y="0"/>
                  </a:lnTo>
                  <a:lnTo>
                    <a:pt x="1612450" y="0"/>
                  </a:lnTo>
                  <a:lnTo>
                    <a:pt x="1614823" y="2378"/>
                  </a:lnTo>
                  <a:lnTo>
                    <a:pt x="1614823" y="4757"/>
                  </a:lnTo>
                  <a:lnTo>
                    <a:pt x="1614823" y="7731"/>
                  </a:lnTo>
                  <a:lnTo>
                    <a:pt x="1612450" y="9515"/>
                  </a:lnTo>
                  <a:lnTo>
                    <a:pt x="1610077" y="9515"/>
                  </a:lnTo>
                  <a:lnTo>
                    <a:pt x="1548972" y="9515"/>
                  </a:lnTo>
                  <a:lnTo>
                    <a:pt x="1547192" y="9515"/>
                  </a:lnTo>
                  <a:lnTo>
                    <a:pt x="1544819" y="7731"/>
                  </a:lnTo>
                  <a:lnTo>
                    <a:pt x="1544819" y="4757"/>
                  </a:lnTo>
                  <a:lnTo>
                    <a:pt x="1544819" y="2378"/>
                  </a:lnTo>
                  <a:lnTo>
                    <a:pt x="1547192" y="0"/>
                  </a:lnTo>
                  <a:lnTo>
                    <a:pt x="1548972" y="0"/>
                  </a:lnTo>
                </a:path>
                <a:path w="4547234" h="9525">
                  <a:moveTo>
                    <a:pt x="1652791" y="0"/>
                  </a:moveTo>
                  <a:lnTo>
                    <a:pt x="1713302" y="0"/>
                  </a:lnTo>
                  <a:lnTo>
                    <a:pt x="1715675" y="0"/>
                  </a:lnTo>
                  <a:lnTo>
                    <a:pt x="1718048" y="2378"/>
                  </a:lnTo>
                  <a:lnTo>
                    <a:pt x="1718048" y="4757"/>
                  </a:lnTo>
                  <a:lnTo>
                    <a:pt x="1718048" y="7731"/>
                  </a:lnTo>
                  <a:lnTo>
                    <a:pt x="1715675" y="9515"/>
                  </a:lnTo>
                  <a:lnTo>
                    <a:pt x="1713302" y="9515"/>
                  </a:lnTo>
                  <a:lnTo>
                    <a:pt x="1652791" y="9515"/>
                  </a:lnTo>
                  <a:lnTo>
                    <a:pt x="1650418" y="9515"/>
                  </a:lnTo>
                  <a:lnTo>
                    <a:pt x="1648045" y="7731"/>
                  </a:lnTo>
                  <a:lnTo>
                    <a:pt x="1648045" y="4757"/>
                  </a:lnTo>
                  <a:lnTo>
                    <a:pt x="1648045" y="2378"/>
                  </a:lnTo>
                  <a:lnTo>
                    <a:pt x="1650418" y="0"/>
                  </a:lnTo>
                  <a:lnTo>
                    <a:pt x="1652791" y="0"/>
                  </a:lnTo>
                </a:path>
                <a:path w="4547234" h="9525">
                  <a:moveTo>
                    <a:pt x="1756016" y="0"/>
                  </a:moveTo>
                  <a:lnTo>
                    <a:pt x="1815934" y="0"/>
                  </a:lnTo>
                  <a:lnTo>
                    <a:pt x="1818900" y="0"/>
                  </a:lnTo>
                  <a:lnTo>
                    <a:pt x="1820680" y="2378"/>
                  </a:lnTo>
                  <a:lnTo>
                    <a:pt x="1820680" y="4757"/>
                  </a:lnTo>
                  <a:lnTo>
                    <a:pt x="1820680" y="7731"/>
                  </a:lnTo>
                  <a:lnTo>
                    <a:pt x="1818900" y="9515"/>
                  </a:lnTo>
                  <a:lnTo>
                    <a:pt x="1815934" y="9515"/>
                  </a:lnTo>
                  <a:lnTo>
                    <a:pt x="1756016" y="9515"/>
                  </a:lnTo>
                  <a:lnTo>
                    <a:pt x="1753050" y="9515"/>
                  </a:lnTo>
                  <a:lnTo>
                    <a:pt x="1751270" y="7731"/>
                  </a:lnTo>
                  <a:lnTo>
                    <a:pt x="1751270" y="4757"/>
                  </a:lnTo>
                  <a:lnTo>
                    <a:pt x="1751270" y="2378"/>
                  </a:lnTo>
                  <a:lnTo>
                    <a:pt x="1753050" y="0"/>
                  </a:lnTo>
                  <a:lnTo>
                    <a:pt x="1756016" y="0"/>
                  </a:lnTo>
                </a:path>
                <a:path w="4547234" h="9525">
                  <a:moveTo>
                    <a:pt x="1961873" y="0"/>
                  </a:moveTo>
                  <a:lnTo>
                    <a:pt x="2021791" y="0"/>
                  </a:lnTo>
                  <a:lnTo>
                    <a:pt x="2024757" y="0"/>
                  </a:lnTo>
                  <a:lnTo>
                    <a:pt x="2026537" y="2378"/>
                  </a:lnTo>
                  <a:lnTo>
                    <a:pt x="2026537" y="4757"/>
                  </a:lnTo>
                  <a:lnTo>
                    <a:pt x="2026537" y="7731"/>
                  </a:lnTo>
                  <a:lnTo>
                    <a:pt x="2024757" y="9515"/>
                  </a:lnTo>
                  <a:lnTo>
                    <a:pt x="2021791" y="9515"/>
                  </a:lnTo>
                  <a:lnTo>
                    <a:pt x="1961873" y="9515"/>
                  </a:lnTo>
                  <a:lnTo>
                    <a:pt x="1958907" y="9515"/>
                  </a:lnTo>
                  <a:lnTo>
                    <a:pt x="1957127" y="7731"/>
                  </a:lnTo>
                  <a:lnTo>
                    <a:pt x="1957127" y="4757"/>
                  </a:lnTo>
                  <a:lnTo>
                    <a:pt x="1957127" y="2378"/>
                  </a:lnTo>
                  <a:lnTo>
                    <a:pt x="1958907" y="0"/>
                  </a:lnTo>
                  <a:lnTo>
                    <a:pt x="1961873" y="0"/>
                  </a:lnTo>
                </a:path>
                <a:path w="4547234" h="9525">
                  <a:moveTo>
                    <a:pt x="2064505" y="0"/>
                  </a:moveTo>
                  <a:lnTo>
                    <a:pt x="2125017" y="0"/>
                  </a:lnTo>
                  <a:lnTo>
                    <a:pt x="2127390" y="0"/>
                  </a:lnTo>
                  <a:lnTo>
                    <a:pt x="2129763" y="2378"/>
                  </a:lnTo>
                  <a:lnTo>
                    <a:pt x="2129763" y="4757"/>
                  </a:lnTo>
                  <a:lnTo>
                    <a:pt x="2129763" y="7731"/>
                  </a:lnTo>
                  <a:lnTo>
                    <a:pt x="2127390" y="9515"/>
                  </a:lnTo>
                  <a:lnTo>
                    <a:pt x="2125017" y="9515"/>
                  </a:lnTo>
                  <a:lnTo>
                    <a:pt x="2064505" y="9515"/>
                  </a:lnTo>
                  <a:lnTo>
                    <a:pt x="2062132" y="9515"/>
                  </a:lnTo>
                  <a:lnTo>
                    <a:pt x="2059759" y="7731"/>
                  </a:lnTo>
                  <a:lnTo>
                    <a:pt x="2059759" y="4757"/>
                  </a:lnTo>
                  <a:lnTo>
                    <a:pt x="2059759" y="2378"/>
                  </a:lnTo>
                  <a:lnTo>
                    <a:pt x="2062132" y="0"/>
                  </a:lnTo>
                  <a:lnTo>
                    <a:pt x="2064505" y="0"/>
                  </a:lnTo>
                </a:path>
                <a:path w="4547234" h="9525">
                  <a:moveTo>
                    <a:pt x="2167730" y="0"/>
                  </a:moveTo>
                  <a:lnTo>
                    <a:pt x="2228242" y="0"/>
                  </a:lnTo>
                  <a:lnTo>
                    <a:pt x="2230615" y="0"/>
                  </a:lnTo>
                  <a:lnTo>
                    <a:pt x="2232988" y="2378"/>
                  </a:lnTo>
                  <a:lnTo>
                    <a:pt x="2232988" y="4757"/>
                  </a:lnTo>
                  <a:lnTo>
                    <a:pt x="2232988" y="7731"/>
                  </a:lnTo>
                  <a:lnTo>
                    <a:pt x="2230615" y="9515"/>
                  </a:lnTo>
                  <a:lnTo>
                    <a:pt x="2228242" y="9515"/>
                  </a:lnTo>
                  <a:lnTo>
                    <a:pt x="2167730" y="9515"/>
                  </a:lnTo>
                  <a:lnTo>
                    <a:pt x="2165357" y="9515"/>
                  </a:lnTo>
                  <a:lnTo>
                    <a:pt x="2162984" y="7731"/>
                  </a:lnTo>
                  <a:lnTo>
                    <a:pt x="2162984" y="4757"/>
                  </a:lnTo>
                  <a:lnTo>
                    <a:pt x="2162984" y="2378"/>
                  </a:lnTo>
                  <a:lnTo>
                    <a:pt x="2165357" y="0"/>
                  </a:lnTo>
                  <a:lnTo>
                    <a:pt x="2167730" y="0"/>
                  </a:lnTo>
                </a:path>
                <a:path w="4547234" h="9525">
                  <a:moveTo>
                    <a:pt x="2270956" y="0"/>
                  </a:moveTo>
                  <a:lnTo>
                    <a:pt x="2330874" y="0"/>
                  </a:lnTo>
                  <a:lnTo>
                    <a:pt x="2333840" y="0"/>
                  </a:lnTo>
                  <a:lnTo>
                    <a:pt x="2335620" y="2378"/>
                  </a:lnTo>
                  <a:lnTo>
                    <a:pt x="2335620" y="4757"/>
                  </a:lnTo>
                  <a:lnTo>
                    <a:pt x="2335620" y="7731"/>
                  </a:lnTo>
                  <a:lnTo>
                    <a:pt x="2333840" y="9515"/>
                  </a:lnTo>
                  <a:lnTo>
                    <a:pt x="2330874" y="9515"/>
                  </a:lnTo>
                  <a:lnTo>
                    <a:pt x="2270956" y="9515"/>
                  </a:lnTo>
                  <a:lnTo>
                    <a:pt x="2268583" y="9515"/>
                  </a:lnTo>
                  <a:lnTo>
                    <a:pt x="2266210" y="7731"/>
                  </a:lnTo>
                  <a:lnTo>
                    <a:pt x="2266210" y="4757"/>
                  </a:lnTo>
                  <a:lnTo>
                    <a:pt x="2266210" y="2378"/>
                  </a:lnTo>
                  <a:lnTo>
                    <a:pt x="2268583" y="0"/>
                  </a:lnTo>
                  <a:lnTo>
                    <a:pt x="2270956" y="0"/>
                  </a:lnTo>
                </a:path>
                <a:path w="4547234" h="9525">
                  <a:moveTo>
                    <a:pt x="2476813" y="0"/>
                  </a:moveTo>
                  <a:lnTo>
                    <a:pt x="2536731" y="0"/>
                  </a:lnTo>
                  <a:lnTo>
                    <a:pt x="2539697" y="0"/>
                  </a:lnTo>
                  <a:lnTo>
                    <a:pt x="2541477" y="2378"/>
                  </a:lnTo>
                  <a:lnTo>
                    <a:pt x="2541477" y="4757"/>
                  </a:lnTo>
                  <a:lnTo>
                    <a:pt x="2541477" y="7731"/>
                  </a:lnTo>
                  <a:lnTo>
                    <a:pt x="2539697" y="9515"/>
                  </a:lnTo>
                  <a:lnTo>
                    <a:pt x="2536731" y="9515"/>
                  </a:lnTo>
                  <a:lnTo>
                    <a:pt x="2476813" y="9515"/>
                  </a:lnTo>
                  <a:lnTo>
                    <a:pt x="2473847" y="9515"/>
                  </a:lnTo>
                  <a:lnTo>
                    <a:pt x="2472067" y="7731"/>
                  </a:lnTo>
                  <a:lnTo>
                    <a:pt x="2472067" y="4757"/>
                  </a:lnTo>
                  <a:lnTo>
                    <a:pt x="2472067" y="2378"/>
                  </a:lnTo>
                  <a:lnTo>
                    <a:pt x="2473847" y="0"/>
                  </a:lnTo>
                  <a:lnTo>
                    <a:pt x="2476813" y="0"/>
                  </a:lnTo>
                </a:path>
                <a:path w="4547234" h="9525">
                  <a:moveTo>
                    <a:pt x="2579445" y="0"/>
                  </a:moveTo>
                  <a:lnTo>
                    <a:pt x="2639956" y="0"/>
                  </a:lnTo>
                  <a:lnTo>
                    <a:pt x="2642329" y="0"/>
                  </a:lnTo>
                  <a:lnTo>
                    <a:pt x="2644702" y="2378"/>
                  </a:lnTo>
                  <a:lnTo>
                    <a:pt x="2644702" y="4757"/>
                  </a:lnTo>
                  <a:lnTo>
                    <a:pt x="2644702" y="7731"/>
                  </a:lnTo>
                  <a:lnTo>
                    <a:pt x="2642329" y="9515"/>
                  </a:lnTo>
                  <a:lnTo>
                    <a:pt x="2639956" y="9515"/>
                  </a:lnTo>
                  <a:lnTo>
                    <a:pt x="2579445" y="9515"/>
                  </a:lnTo>
                  <a:lnTo>
                    <a:pt x="2577072" y="9515"/>
                  </a:lnTo>
                  <a:lnTo>
                    <a:pt x="2574699" y="7731"/>
                  </a:lnTo>
                  <a:lnTo>
                    <a:pt x="2574699" y="4757"/>
                  </a:lnTo>
                  <a:lnTo>
                    <a:pt x="2574699" y="2378"/>
                  </a:lnTo>
                  <a:lnTo>
                    <a:pt x="2577072" y="0"/>
                  </a:lnTo>
                  <a:lnTo>
                    <a:pt x="2579445" y="0"/>
                  </a:lnTo>
                </a:path>
                <a:path w="4547234" h="9525">
                  <a:moveTo>
                    <a:pt x="2682670" y="0"/>
                  </a:moveTo>
                  <a:lnTo>
                    <a:pt x="2743182" y="0"/>
                  </a:lnTo>
                  <a:lnTo>
                    <a:pt x="2745555" y="0"/>
                  </a:lnTo>
                  <a:lnTo>
                    <a:pt x="2747928" y="2378"/>
                  </a:lnTo>
                  <a:lnTo>
                    <a:pt x="2747928" y="4757"/>
                  </a:lnTo>
                  <a:lnTo>
                    <a:pt x="2747928" y="7731"/>
                  </a:lnTo>
                  <a:lnTo>
                    <a:pt x="2745555" y="9515"/>
                  </a:lnTo>
                  <a:lnTo>
                    <a:pt x="2743182" y="9515"/>
                  </a:lnTo>
                  <a:lnTo>
                    <a:pt x="2682670" y="9515"/>
                  </a:lnTo>
                  <a:lnTo>
                    <a:pt x="2680297" y="9515"/>
                  </a:lnTo>
                  <a:lnTo>
                    <a:pt x="2677924" y="7731"/>
                  </a:lnTo>
                  <a:lnTo>
                    <a:pt x="2677924" y="4757"/>
                  </a:lnTo>
                  <a:lnTo>
                    <a:pt x="2677924" y="2378"/>
                  </a:lnTo>
                  <a:lnTo>
                    <a:pt x="2680297" y="0"/>
                  </a:lnTo>
                  <a:lnTo>
                    <a:pt x="2682670" y="0"/>
                  </a:lnTo>
                </a:path>
                <a:path w="4547234" h="9525">
                  <a:moveTo>
                    <a:pt x="2785896" y="0"/>
                  </a:moveTo>
                  <a:lnTo>
                    <a:pt x="2845814" y="0"/>
                  </a:lnTo>
                  <a:lnTo>
                    <a:pt x="2848780" y="0"/>
                  </a:lnTo>
                  <a:lnTo>
                    <a:pt x="2850560" y="2378"/>
                  </a:lnTo>
                  <a:lnTo>
                    <a:pt x="2850560" y="4757"/>
                  </a:lnTo>
                  <a:lnTo>
                    <a:pt x="2850560" y="7731"/>
                  </a:lnTo>
                  <a:lnTo>
                    <a:pt x="2848780" y="9515"/>
                  </a:lnTo>
                  <a:lnTo>
                    <a:pt x="2845814" y="9515"/>
                  </a:lnTo>
                  <a:lnTo>
                    <a:pt x="2785896" y="9515"/>
                  </a:lnTo>
                  <a:lnTo>
                    <a:pt x="2782929" y="9515"/>
                  </a:lnTo>
                  <a:lnTo>
                    <a:pt x="2781150" y="7731"/>
                  </a:lnTo>
                  <a:lnTo>
                    <a:pt x="2781150" y="4757"/>
                  </a:lnTo>
                  <a:lnTo>
                    <a:pt x="2781150" y="2378"/>
                  </a:lnTo>
                  <a:lnTo>
                    <a:pt x="2782929" y="0"/>
                  </a:lnTo>
                  <a:lnTo>
                    <a:pt x="2785896" y="0"/>
                  </a:lnTo>
                </a:path>
                <a:path w="4547234" h="9525">
                  <a:moveTo>
                    <a:pt x="2991753" y="0"/>
                  </a:moveTo>
                  <a:lnTo>
                    <a:pt x="3051671" y="0"/>
                  </a:lnTo>
                  <a:lnTo>
                    <a:pt x="3054637" y="0"/>
                  </a:lnTo>
                  <a:lnTo>
                    <a:pt x="3056417" y="2378"/>
                  </a:lnTo>
                  <a:lnTo>
                    <a:pt x="3056417" y="4757"/>
                  </a:lnTo>
                  <a:lnTo>
                    <a:pt x="3056417" y="7731"/>
                  </a:lnTo>
                  <a:lnTo>
                    <a:pt x="3054637" y="9515"/>
                  </a:lnTo>
                  <a:lnTo>
                    <a:pt x="3051671" y="9515"/>
                  </a:lnTo>
                  <a:lnTo>
                    <a:pt x="2991753" y="9515"/>
                  </a:lnTo>
                  <a:lnTo>
                    <a:pt x="2988787" y="9515"/>
                  </a:lnTo>
                  <a:lnTo>
                    <a:pt x="2987007" y="7731"/>
                  </a:lnTo>
                  <a:lnTo>
                    <a:pt x="2987007" y="4757"/>
                  </a:lnTo>
                  <a:lnTo>
                    <a:pt x="2987007" y="2378"/>
                  </a:lnTo>
                  <a:lnTo>
                    <a:pt x="2988787" y="0"/>
                  </a:lnTo>
                  <a:lnTo>
                    <a:pt x="2991753" y="0"/>
                  </a:lnTo>
                </a:path>
                <a:path w="4547234" h="9525">
                  <a:moveTo>
                    <a:pt x="3094385" y="0"/>
                  </a:moveTo>
                  <a:lnTo>
                    <a:pt x="3154896" y="0"/>
                  </a:lnTo>
                  <a:lnTo>
                    <a:pt x="3157269" y="0"/>
                  </a:lnTo>
                  <a:lnTo>
                    <a:pt x="3159642" y="2378"/>
                  </a:lnTo>
                  <a:lnTo>
                    <a:pt x="3159642" y="4757"/>
                  </a:lnTo>
                  <a:lnTo>
                    <a:pt x="3159642" y="7731"/>
                  </a:lnTo>
                  <a:lnTo>
                    <a:pt x="3157269" y="9515"/>
                  </a:lnTo>
                  <a:lnTo>
                    <a:pt x="3154896" y="9515"/>
                  </a:lnTo>
                  <a:lnTo>
                    <a:pt x="3094385" y="9515"/>
                  </a:lnTo>
                  <a:lnTo>
                    <a:pt x="3092012" y="9515"/>
                  </a:lnTo>
                  <a:lnTo>
                    <a:pt x="3089639" y="7731"/>
                  </a:lnTo>
                  <a:lnTo>
                    <a:pt x="3089639" y="4757"/>
                  </a:lnTo>
                  <a:lnTo>
                    <a:pt x="3089639" y="2378"/>
                  </a:lnTo>
                  <a:lnTo>
                    <a:pt x="3092012" y="0"/>
                  </a:lnTo>
                  <a:lnTo>
                    <a:pt x="3094385" y="0"/>
                  </a:lnTo>
                </a:path>
                <a:path w="4547234" h="9525">
                  <a:moveTo>
                    <a:pt x="3197610" y="0"/>
                  </a:moveTo>
                  <a:lnTo>
                    <a:pt x="3258122" y="0"/>
                  </a:lnTo>
                  <a:lnTo>
                    <a:pt x="3260495" y="0"/>
                  </a:lnTo>
                  <a:lnTo>
                    <a:pt x="3262868" y="2378"/>
                  </a:lnTo>
                  <a:lnTo>
                    <a:pt x="3262868" y="4757"/>
                  </a:lnTo>
                  <a:lnTo>
                    <a:pt x="3262868" y="7731"/>
                  </a:lnTo>
                  <a:lnTo>
                    <a:pt x="3260495" y="9515"/>
                  </a:lnTo>
                  <a:lnTo>
                    <a:pt x="3258122" y="9515"/>
                  </a:lnTo>
                  <a:lnTo>
                    <a:pt x="3197610" y="9515"/>
                  </a:lnTo>
                  <a:lnTo>
                    <a:pt x="3195237" y="9515"/>
                  </a:lnTo>
                  <a:lnTo>
                    <a:pt x="3192864" y="7731"/>
                  </a:lnTo>
                  <a:lnTo>
                    <a:pt x="3192864" y="4757"/>
                  </a:lnTo>
                  <a:lnTo>
                    <a:pt x="3192864" y="2378"/>
                  </a:lnTo>
                  <a:lnTo>
                    <a:pt x="3195237" y="0"/>
                  </a:lnTo>
                  <a:lnTo>
                    <a:pt x="3197610" y="0"/>
                  </a:lnTo>
                </a:path>
                <a:path w="4547234" h="9525">
                  <a:moveTo>
                    <a:pt x="3300836" y="0"/>
                  </a:moveTo>
                  <a:lnTo>
                    <a:pt x="3360754" y="0"/>
                  </a:lnTo>
                  <a:lnTo>
                    <a:pt x="3363720" y="0"/>
                  </a:lnTo>
                  <a:lnTo>
                    <a:pt x="3365500" y="2378"/>
                  </a:lnTo>
                  <a:lnTo>
                    <a:pt x="3365500" y="4757"/>
                  </a:lnTo>
                  <a:lnTo>
                    <a:pt x="3365500" y="7731"/>
                  </a:lnTo>
                  <a:lnTo>
                    <a:pt x="3363720" y="9515"/>
                  </a:lnTo>
                  <a:lnTo>
                    <a:pt x="3360754" y="9515"/>
                  </a:lnTo>
                  <a:lnTo>
                    <a:pt x="3300836" y="9515"/>
                  </a:lnTo>
                  <a:lnTo>
                    <a:pt x="3297869" y="9515"/>
                  </a:lnTo>
                  <a:lnTo>
                    <a:pt x="3296090" y="7731"/>
                  </a:lnTo>
                  <a:lnTo>
                    <a:pt x="3296090" y="4757"/>
                  </a:lnTo>
                  <a:lnTo>
                    <a:pt x="3296090" y="2378"/>
                  </a:lnTo>
                  <a:lnTo>
                    <a:pt x="3297869" y="0"/>
                  </a:lnTo>
                  <a:lnTo>
                    <a:pt x="3300836" y="0"/>
                  </a:lnTo>
                </a:path>
                <a:path w="4547234" h="9525">
                  <a:moveTo>
                    <a:pt x="3403468" y="0"/>
                  </a:moveTo>
                  <a:lnTo>
                    <a:pt x="3463979" y="0"/>
                  </a:lnTo>
                  <a:lnTo>
                    <a:pt x="3466352" y="0"/>
                  </a:lnTo>
                  <a:lnTo>
                    <a:pt x="3468725" y="2378"/>
                  </a:lnTo>
                  <a:lnTo>
                    <a:pt x="3468725" y="4757"/>
                  </a:lnTo>
                  <a:lnTo>
                    <a:pt x="3468725" y="7731"/>
                  </a:lnTo>
                  <a:lnTo>
                    <a:pt x="3466352" y="9515"/>
                  </a:lnTo>
                  <a:lnTo>
                    <a:pt x="3463979" y="9515"/>
                  </a:lnTo>
                  <a:lnTo>
                    <a:pt x="3403468" y="9515"/>
                  </a:lnTo>
                  <a:lnTo>
                    <a:pt x="3401095" y="9515"/>
                  </a:lnTo>
                  <a:lnTo>
                    <a:pt x="3398722" y="7731"/>
                  </a:lnTo>
                  <a:lnTo>
                    <a:pt x="3398722" y="4757"/>
                  </a:lnTo>
                  <a:lnTo>
                    <a:pt x="3398722" y="2378"/>
                  </a:lnTo>
                  <a:lnTo>
                    <a:pt x="3401095" y="0"/>
                  </a:lnTo>
                  <a:lnTo>
                    <a:pt x="3403468" y="0"/>
                  </a:lnTo>
                </a:path>
                <a:path w="4547234" h="9525">
                  <a:moveTo>
                    <a:pt x="3506693" y="0"/>
                  </a:moveTo>
                  <a:lnTo>
                    <a:pt x="3566611" y="0"/>
                  </a:lnTo>
                  <a:lnTo>
                    <a:pt x="3569577" y="0"/>
                  </a:lnTo>
                  <a:lnTo>
                    <a:pt x="3571357" y="2378"/>
                  </a:lnTo>
                  <a:lnTo>
                    <a:pt x="3571357" y="4757"/>
                  </a:lnTo>
                  <a:lnTo>
                    <a:pt x="3571357" y="7731"/>
                  </a:lnTo>
                  <a:lnTo>
                    <a:pt x="3569577" y="9515"/>
                  </a:lnTo>
                  <a:lnTo>
                    <a:pt x="3566611" y="9515"/>
                  </a:lnTo>
                  <a:lnTo>
                    <a:pt x="3506693" y="9515"/>
                  </a:lnTo>
                  <a:lnTo>
                    <a:pt x="3503727" y="9515"/>
                  </a:lnTo>
                  <a:lnTo>
                    <a:pt x="3501947" y="7731"/>
                  </a:lnTo>
                  <a:lnTo>
                    <a:pt x="3501947" y="4757"/>
                  </a:lnTo>
                  <a:lnTo>
                    <a:pt x="3501947" y="2378"/>
                  </a:lnTo>
                  <a:lnTo>
                    <a:pt x="3503727" y="0"/>
                  </a:lnTo>
                  <a:lnTo>
                    <a:pt x="3506693" y="0"/>
                  </a:lnTo>
                </a:path>
                <a:path w="4547234" h="9525">
                  <a:moveTo>
                    <a:pt x="3609325" y="0"/>
                  </a:moveTo>
                  <a:lnTo>
                    <a:pt x="3669836" y="0"/>
                  </a:lnTo>
                  <a:lnTo>
                    <a:pt x="3672209" y="0"/>
                  </a:lnTo>
                  <a:lnTo>
                    <a:pt x="3674582" y="2378"/>
                  </a:lnTo>
                  <a:lnTo>
                    <a:pt x="3674582" y="4757"/>
                  </a:lnTo>
                  <a:lnTo>
                    <a:pt x="3674582" y="7731"/>
                  </a:lnTo>
                  <a:lnTo>
                    <a:pt x="3672209" y="9515"/>
                  </a:lnTo>
                  <a:lnTo>
                    <a:pt x="3669836" y="9515"/>
                  </a:lnTo>
                  <a:lnTo>
                    <a:pt x="3609325" y="9515"/>
                  </a:lnTo>
                  <a:lnTo>
                    <a:pt x="3606952" y="9515"/>
                  </a:lnTo>
                  <a:lnTo>
                    <a:pt x="3604579" y="7731"/>
                  </a:lnTo>
                  <a:lnTo>
                    <a:pt x="3604579" y="4757"/>
                  </a:lnTo>
                  <a:lnTo>
                    <a:pt x="3604579" y="2378"/>
                  </a:lnTo>
                  <a:lnTo>
                    <a:pt x="3606952" y="0"/>
                  </a:lnTo>
                  <a:lnTo>
                    <a:pt x="3609325" y="0"/>
                  </a:lnTo>
                </a:path>
                <a:path w="4547234" h="9525">
                  <a:moveTo>
                    <a:pt x="3712550" y="0"/>
                  </a:moveTo>
                  <a:lnTo>
                    <a:pt x="3773062" y="0"/>
                  </a:lnTo>
                  <a:lnTo>
                    <a:pt x="3775435" y="0"/>
                  </a:lnTo>
                  <a:lnTo>
                    <a:pt x="3777808" y="2378"/>
                  </a:lnTo>
                  <a:lnTo>
                    <a:pt x="3777808" y="4757"/>
                  </a:lnTo>
                  <a:lnTo>
                    <a:pt x="3777808" y="7731"/>
                  </a:lnTo>
                  <a:lnTo>
                    <a:pt x="3775435" y="9515"/>
                  </a:lnTo>
                  <a:lnTo>
                    <a:pt x="3773062" y="9515"/>
                  </a:lnTo>
                  <a:lnTo>
                    <a:pt x="3712550" y="9515"/>
                  </a:lnTo>
                  <a:lnTo>
                    <a:pt x="3710177" y="9515"/>
                  </a:lnTo>
                  <a:lnTo>
                    <a:pt x="3707804" y="7731"/>
                  </a:lnTo>
                  <a:lnTo>
                    <a:pt x="3707804" y="4757"/>
                  </a:lnTo>
                  <a:lnTo>
                    <a:pt x="3707804" y="2378"/>
                  </a:lnTo>
                  <a:lnTo>
                    <a:pt x="3710177" y="0"/>
                  </a:lnTo>
                  <a:lnTo>
                    <a:pt x="3712550" y="0"/>
                  </a:lnTo>
                </a:path>
                <a:path w="4547234" h="9525">
                  <a:moveTo>
                    <a:pt x="3815775" y="0"/>
                  </a:moveTo>
                  <a:lnTo>
                    <a:pt x="3875694" y="0"/>
                  </a:lnTo>
                  <a:lnTo>
                    <a:pt x="3878660" y="0"/>
                  </a:lnTo>
                  <a:lnTo>
                    <a:pt x="3880440" y="2378"/>
                  </a:lnTo>
                  <a:lnTo>
                    <a:pt x="3880440" y="4757"/>
                  </a:lnTo>
                  <a:lnTo>
                    <a:pt x="3880440" y="7731"/>
                  </a:lnTo>
                  <a:lnTo>
                    <a:pt x="3878660" y="9515"/>
                  </a:lnTo>
                  <a:lnTo>
                    <a:pt x="3875694" y="9515"/>
                  </a:lnTo>
                  <a:lnTo>
                    <a:pt x="3815775" y="9515"/>
                  </a:lnTo>
                  <a:lnTo>
                    <a:pt x="3812809" y="9515"/>
                  </a:lnTo>
                  <a:lnTo>
                    <a:pt x="3811029" y="7731"/>
                  </a:lnTo>
                  <a:lnTo>
                    <a:pt x="3811029" y="4757"/>
                  </a:lnTo>
                  <a:lnTo>
                    <a:pt x="3811029" y="2378"/>
                  </a:lnTo>
                  <a:lnTo>
                    <a:pt x="3812809" y="0"/>
                  </a:lnTo>
                  <a:lnTo>
                    <a:pt x="3815775" y="0"/>
                  </a:lnTo>
                </a:path>
                <a:path w="4547234" h="9525">
                  <a:moveTo>
                    <a:pt x="3918407" y="0"/>
                  </a:moveTo>
                  <a:lnTo>
                    <a:pt x="3978919" y="0"/>
                  </a:lnTo>
                  <a:lnTo>
                    <a:pt x="3981292" y="0"/>
                  </a:lnTo>
                  <a:lnTo>
                    <a:pt x="3983665" y="2378"/>
                  </a:lnTo>
                  <a:lnTo>
                    <a:pt x="3983665" y="4757"/>
                  </a:lnTo>
                  <a:lnTo>
                    <a:pt x="3983665" y="7731"/>
                  </a:lnTo>
                  <a:lnTo>
                    <a:pt x="3981292" y="9515"/>
                  </a:lnTo>
                  <a:lnTo>
                    <a:pt x="3978919" y="9515"/>
                  </a:lnTo>
                  <a:lnTo>
                    <a:pt x="3918407" y="9515"/>
                  </a:lnTo>
                  <a:lnTo>
                    <a:pt x="3916034" y="9515"/>
                  </a:lnTo>
                  <a:lnTo>
                    <a:pt x="3913661" y="7731"/>
                  </a:lnTo>
                  <a:lnTo>
                    <a:pt x="3913661" y="4757"/>
                  </a:lnTo>
                  <a:lnTo>
                    <a:pt x="3913661" y="2378"/>
                  </a:lnTo>
                  <a:lnTo>
                    <a:pt x="3916034" y="0"/>
                  </a:lnTo>
                  <a:lnTo>
                    <a:pt x="3918407" y="0"/>
                  </a:lnTo>
                </a:path>
                <a:path w="4547234" h="9525">
                  <a:moveTo>
                    <a:pt x="4021633" y="0"/>
                  </a:moveTo>
                  <a:lnTo>
                    <a:pt x="4081551" y="0"/>
                  </a:lnTo>
                  <a:lnTo>
                    <a:pt x="4084517" y="0"/>
                  </a:lnTo>
                  <a:lnTo>
                    <a:pt x="4086297" y="2378"/>
                  </a:lnTo>
                  <a:lnTo>
                    <a:pt x="4086297" y="4757"/>
                  </a:lnTo>
                  <a:lnTo>
                    <a:pt x="4086297" y="7731"/>
                  </a:lnTo>
                  <a:lnTo>
                    <a:pt x="4084517" y="9515"/>
                  </a:lnTo>
                  <a:lnTo>
                    <a:pt x="4081551" y="9515"/>
                  </a:lnTo>
                  <a:lnTo>
                    <a:pt x="4021633" y="9515"/>
                  </a:lnTo>
                  <a:lnTo>
                    <a:pt x="4018667" y="9515"/>
                  </a:lnTo>
                  <a:lnTo>
                    <a:pt x="4016887" y="7731"/>
                  </a:lnTo>
                  <a:lnTo>
                    <a:pt x="4016887" y="4757"/>
                  </a:lnTo>
                  <a:lnTo>
                    <a:pt x="4016887" y="2378"/>
                  </a:lnTo>
                  <a:lnTo>
                    <a:pt x="4018667" y="0"/>
                  </a:lnTo>
                  <a:lnTo>
                    <a:pt x="4021633" y="0"/>
                  </a:lnTo>
                </a:path>
                <a:path w="4547234" h="9525">
                  <a:moveTo>
                    <a:pt x="4227490" y="0"/>
                  </a:moveTo>
                  <a:lnTo>
                    <a:pt x="4288001" y="0"/>
                  </a:lnTo>
                  <a:lnTo>
                    <a:pt x="4290374" y="0"/>
                  </a:lnTo>
                  <a:lnTo>
                    <a:pt x="4292747" y="2378"/>
                  </a:lnTo>
                  <a:lnTo>
                    <a:pt x="4292747" y="4757"/>
                  </a:lnTo>
                  <a:lnTo>
                    <a:pt x="4292747" y="7731"/>
                  </a:lnTo>
                  <a:lnTo>
                    <a:pt x="4290374" y="9515"/>
                  </a:lnTo>
                  <a:lnTo>
                    <a:pt x="4288001" y="9515"/>
                  </a:lnTo>
                  <a:lnTo>
                    <a:pt x="4227490" y="9515"/>
                  </a:lnTo>
                  <a:lnTo>
                    <a:pt x="4225117" y="9515"/>
                  </a:lnTo>
                  <a:lnTo>
                    <a:pt x="4222744" y="7731"/>
                  </a:lnTo>
                  <a:lnTo>
                    <a:pt x="4222744" y="4757"/>
                  </a:lnTo>
                  <a:lnTo>
                    <a:pt x="4222744" y="2378"/>
                  </a:lnTo>
                  <a:lnTo>
                    <a:pt x="4225117" y="0"/>
                  </a:lnTo>
                  <a:lnTo>
                    <a:pt x="4227490" y="0"/>
                  </a:lnTo>
                </a:path>
                <a:path w="4547234" h="9525">
                  <a:moveTo>
                    <a:pt x="4330715" y="0"/>
                  </a:moveTo>
                  <a:lnTo>
                    <a:pt x="4390633" y="0"/>
                  </a:lnTo>
                  <a:lnTo>
                    <a:pt x="4393600" y="0"/>
                  </a:lnTo>
                  <a:lnTo>
                    <a:pt x="4395379" y="2378"/>
                  </a:lnTo>
                  <a:lnTo>
                    <a:pt x="4395379" y="4757"/>
                  </a:lnTo>
                  <a:lnTo>
                    <a:pt x="4395379" y="7731"/>
                  </a:lnTo>
                  <a:lnTo>
                    <a:pt x="4393600" y="9515"/>
                  </a:lnTo>
                  <a:lnTo>
                    <a:pt x="4390633" y="9515"/>
                  </a:lnTo>
                  <a:lnTo>
                    <a:pt x="4330715" y="9515"/>
                  </a:lnTo>
                  <a:lnTo>
                    <a:pt x="4327749" y="9515"/>
                  </a:lnTo>
                  <a:lnTo>
                    <a:pt x="4325969" y="7731"/>
                  </a:lnTo>
                  <a:lnTo>
                    <a:pt x="4325969" y="4757"/>
                  </a:lnTo>
                  <a:lnTo>
                    <a:pt x="4325969" y="2378"/>
                  </a:lnTo>
                  <a:lnTo>
                    <a:pt x="4327749" y="0"/>
                  </a:lnTo>
                  <a:lnTo>
                    <a:pt x="4330715" y="0"/>
                  </a:lnTo>
                </a:path>
                <a:path w="4547234" h="9525">
                  <a:moveTo>
                    <a:pt x="4433347" y="0"/>
                  </a:moveTo>
                  <a:lnTo>
                    <a:pt x="4493859" y="0"/>
                  </a:lnTo>
                  <a:lnTo>
                    <a:pt x="4496232" y="0"/>
                  </a:lnTo>
                  <a:lnTo>
                    <a:pt x="4498605" y="2378"/>
                  </a:lnTo>
                  <a:lnTo>
                    <a:pt x="4498605" y="4757"/>
                  </a:lnTo>
                  <a:lnTo>
                    <a:pt x="4498605" y="7731"/>
                  </a:lnTo>
                  <a:lnTo>
                    <a:pt x="4496232" y="9515"/>
                  </a:lnTo>
                  <a:lnTo>
                    <a:pt x="4493859" y="9515"/>
                  </a:lnTo>
                  <a:lnTo>
                    <a:pt x="4433347" y="9515"/>
                  </a:lnTo>
                  <a:lnTo>
                    <a:pt x="4430974" y="9515"/>
                  </a:lnTo>
                  <a:lnTo>
                    <a:pt x="4428601" y="7731"/>
                  </a:lnTo>
                  <a:lnTo>
                    <a:pt x="4428601" y="4757"/>
                  </a:lnTo>
                  <a:lnTo>
                    <a:pt x="4428601" y="2378"/>
                  </a:lnTo>
                  <a:lnTo>
                    <a:pt x="4430974" y="0"/>
                  </a:lnTo>
                  <a:lnTo>
                    <a:pt x="4433347" y="0"/>
                  </a:lnTo>
                </a:path>
                <a:path w="4547234" h="9525">
                  <a:moveTo>
                    <a:pt x="4536573" y="0"/>
                  </a:moveTo>
                  <a:lnTo>
                    <a:pt x="4541912" y="0"/>
                  </a:lnTo>
                  <a:lnTo>
                    <a:pt x="4544878" y="0"/>
                  </a:lnTo>
                  <a:lnTo>
                    <a:pt x="4546658" y="2378"/>
                  </a:lnTo>
                  <a:lnTo>
                    <a:pt x="4546658" y="4757"/>
                  </a:lnTo>
                  <a:lnTo>
                    <a:pt x="4546658" y="7731"/>
                  </a:lnTo>
                  <a:lnTo>
                    <a:pt x="4544878" y="9515"/>
                  </a:lnTo>
                  <a:lnTo>
                    <a:pt x="4541912" y="9515"/>
                  </a:lnTo>
                  <a:lnTo>
                    <a:pt x="4536573" y="9515"/>
                  </a:lnTo>
                  <a:lnTo>
                    <a:pt x="4533606" y="9515"/>
                  </a:lnTo>
                  <a:lnTo>
                    <a:pt x="4531827" y="7731"/>
                  </a:lnTo>
                  <a:lnTo>
                    <a:pt x="4531827" y="4757"/>
                  </a:lnTo>
                  <a:lnTo>
                    <a:pt x="4531827" y="2378"/>
                  </a:lnTo>
                  <a:lnTo>
                    <a:pt x="4533606" y="0"/>
                  </a:lnTo>
                  <a:lnTo>
                    <a:pt x="4536573" y="0"/>
                  </a:lnTo>
                  <a:close/>
                </a:path>
              </a:pathLst>
            </a:custGeom>
            <a:ln w="9503">
              <a:solidFill>
                <a:srgbClr val="AAAAA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5594765" y="4122532"/>
              <a:ext cx="4547235" cy="9525"/>
            </a:xfrm>
            <a:custGeom>
              <a:avLst/>
              <a:gdLst/>
              <a:ahLst/>
              <a:cxnLst/>
              <a:rect l="l" t="t" r="r" b="b"/>
              <a:pathLst>
                <a:path w="4547234" h="9525">
                  <a:moveTo>
                    <a:pt x="67630" y="0"/>
                  </a:moveTo>
                  <a:lnTo>
                    <a:pt x="2372" y="0"/>
                  </a:lnTo>
                  <a:lnTo>
                    <a:pt x="0" y="2378"/>
                  </a:lnTo>
                  <a:lnTo>
                    <a:pt x="0" y="7731"/>
                  </a:lnTo>
                  <a:lnTo>
                    <a:pt x="2372" y="9515"/>
                  </a:lnTo>
                  <a:lnTo>
                    <a:pt x="67630" y="9515"/>
                  </a:lnTo>
                  <a:lnTo>
                    <a:pt x="70003" y="7731"/>
                  </a:lnTo>
                  <a:lnTo>
                    <a:pt x="70003" y="2378"/>
                  </a:lnTo>
                  <a:lnTo>
                    <a:pt x="67630" y="0"/>
                  </a:lnTo>
                  <a:close/>
                </a:path>
                <a:path w="4547234" h="9525">
                  <a:moveTo>
                    <a:pt x="170855" y="0"/>
                  </a:moveTo>
                  <a:lnTo>
                    <a:pt x="105598" y="0"/>
                  </a:lnTo>
                  <a:lnTo>
                    <a:pt x="103225" y="2378"/>
                  </a:lnTo>
                  <a:lnTo>
                    <a:pt x="103225" y="7731"/>
                  </a:lnTo>
                  <a:lnTo>
                    <a:pt x="105598" y="9515"/>
                  </a:lnTo>
                  <a:lnTo>
                    <a:pt x="170855" y="9515"/>
                  </a:lnTo>
                  <a:lnTo>
                    <a:pt x="173228" y="7731"/>
                  </a:lnTo>
                  <a:lnTo>
                    <a:pt x="173228" y="2378"/>
                  </a:lnTo>
                  <a:lnTo>
                    <a:pt x="170855" y="0"/>
                  </a:lnTo>
                  <a:close/>
                </a:path>
                <a:path w="4547234" h="9525">
                  <a:moveTo>
                    <a:pt x="274080" y="0"/>
                  </a:moveTo>
                  <a:lnTo>
                    <a:pt x="208230" y="0"/>
                  </a:lnTo>
                  <a:lnTo>
                    <a:pt x="206450" y="2378"/>
                  </a:lnTo>
                  <a:lnTo>
                    <a:pt x="206450" y="7731"/>
                  </a:lnTo>
                  <a:lnTo>
                    <a:pt x="208230" y="9515"/>
                  </a:lnTo>
                  <a:lnTo>
                    <a:pt x="274080" y="9515"/>
                  </a:lnTo>
                  <a:lnTo>
                    <a:pt x="275860" y="7731"/>
                  </a:lnTo>
                  <a:lnTo>
                    <a:pt x="275860" y="2378"/>
                  </a:lnTo>
                  <a:lnTo>
                    <a:pt x="274080" y="0"/>
                  </a:lnTo>
                  <a:close/>
                </a:path>
                <a:path w="4547234" h="9525">
                  <a:moveTo>
                    <a:pt x="376712" y="0"/>
                  </a:moveTo>
                  <a:lnTo>
                    <a:pt x="311455" y="0"/>
                  </a:lnTo>
                  <a:lnTo>
                    <a:pt x="309082" y="2378"/>
                  </a:lnTo>
                  <a:lnTo>
                    <a:pt x="309082" y="7731"/>
                  </a:lnTo>
                  <a:lnTo>
                    <a:pt x="311455" y="9515"/>
                  </a:lnTo>
                  <a:lnTo>
                    <a:pt x="376712" y="9515"/>
                  </a:lnTo>
                  <a:lnTo>
                    <a:pt x="379085" y="7731"/>
                  </a:lnTo>
                  <a:lnTo>
                    <a:pt x="379085" y="2378"/>
                  </a:lnTo>
                  <a:lnTo>
                    <a:pt x="376712" y="0"/>
                  </a:lnTo>
                  <a:close/>
                </a:path>
                <a:path w="4547234" h="9525">
                  <a:moveTo>
                    <a:pt x="479938" y="0"/>
                  </a:moveTo>
                  <a:lnTo>
                    <a:pt x="414087" y="0"/>
                  </a:lnTo>
                  <a:lnTo>
                    <a:pt x="412307" y="2378"/>
                  </a:lnTo>
                  <a:lnTo>
                    <a:pt x="412307" y="7731"/>
                  </a:lnTo>
                  <a:lnTo>
                    <a:pt x="414087" y="9515"/>
                  </a:lnTo>
                  <a:lnTo>
                    <a:pt x="479938" y="9515"/>
                  </a:lnTo>
                  <a:lnTo>
                    <a:pt x="481718" y="7731"/>
                  </a:lnTo>
                  <a:lnTo>
                    <a:pt x="481718" y="2378"/>
                  </a:lnTo>
                  <a:lnTo>
                    <a:pt x="479938" y="0"/>
                  </a:lnTo>
                  <a:close/>
                </a:path>
                <a:path w="4547234" h="9525">
                  <a:moveTo>
                    <a:pt x="582570" y="0"/>
                  </a:moveTo>
                  <a:lnTo>
                    <a:pt x="517312" y="0"/>
                  </a:lnTo>
                  <a:lnTo>
                    <a:pt x="514939" y="2378"/>
                  </a:lnTo>
                  <a:lnTo>
                    <a:pt x="514939" y="7731"/>
                  </a:lnTo>
                  <a:lnTo>
                    <a:pt x="517312" y="9515"/>
                  </a:lnTo>
                  <a:lnTo>
                    <a:pt x="582570" y="9515"/>
                  </a:lnTo>
                  <a:lnTo>
                    <a:pt x="584943" y="7731"/>
                  </a:lnTo>
                  <a:lnTo>
                    <a:pt x="584943" y="2378"/>
                  </a:lnTo>
                  <a:lnTo>
                    <a:pt x="582570" y="0"/>
                  </a:lnTo>
                  <a:close/>
                </a:path>
                <a:path w="4547234" h="9525">
                  <a:moveTo>
                    <a:pt x="685795" y="0"/>
                  </a:moveTo>
                  <a:lnTo>
                    <a:pt x="620538" y="0"/>
                  </a:lnTo>
                  <a:lnTo>
                    <a:pt x="618165" y="2378"/>
                  </a:lnTo>
                  <a:lnTo>
                    <a:pt x="618165" y="7731"/>
                  </a:lnTo>
                  <a:lnTo>
                    <a:pt x="620538" y="9515"/>
                  </a:lnTo>
                  <a:lnTo>
                    <a:pt x="685795" y="9515"/>
                  </a:lnTo>
                  <a:lnTo>
                    <a:pt x="688168" y="7731"/>
                  </a:lnTo>
                  <a:lnTo>
                    <a:pt x="688168" y="2378"/>
                  </a:lnTo>
                  <a:lnTo>
                    <a:pt x="685795" y="0"/>
                  </a:lnTo>
                  <a:close/>
                </a:path>
                <a:path w="4547234" h="9525">
                  <a:moveTo>
                    <a:pt x="789020" y="0"/>
                  </a:moveTo>
                  <a:lnTo>
                    <a:pt x="723170" y="0"/>
                  </a:lnTo>
                  <a:lnTo>
                    <a:pt x="721390" y="2378"/>
                  </a:lnTo>
                  <a:lnTo>
                    <a:pt x="721390" y="7731"/>
                  </a:lnTo>
                  <a:lnTo>
                    <a:pt x="723170" y="9515"/>
                  </a:lnTo>
                  <a:lnTo>
                    <a:pt x="789020" y="9515"/>
                  </a:lnTo>
                  <a:lnTo>
                    <a:pt x="790800" y="7731"/>
                  </a:lnTo>
                  <a:lnTo>
                    <a:pt x="790800" y="2378"/>
                  </a:lnTo>
                  <a:lnTo>
                    <a:pt x="789020" y="0"/>
                  </a:lnTo>
                  <a:close/>
                </a:path>
                <a:path w="4547234" h="9525">
                  <a:moveTo>
                    <a:pt x="891652" y="0"/>
                  </a:moveTo>
                  <a:lnTo>
                    <a:pt x="826395" y="0"/>
                  </a:lnTo>
                  <a:lnTo>
                    <a:pt x="824022" y="2378"/>
                  </a:lnTo>
                  <a:lnTo>
                    <a:pt x="824022" y="7731"/>
                  </a:lnTo>
                  <a:lnTo>
                    <a:pt x="826395" y="9515"/>
                  </a:lnTo>
                  <a:lnTo>
                    <a:pt x="891652" y="9515"/>
                  </a:lnTo>
                  <a:lnTo>
                    <a:pt x="894025" y="7731"/>
                  </a:lnTo>
                  <a:lnTo>
                    <a:pt x="894025" y="2378"/>
                  </a:lnTo>
                  <a:lnTo>
                    <a:pt x="891652" y="0"/>
                  </a:lnTo>
                  <a:close/>
                </a:path>
                <a:path w="4547234" h="9525">
                  <a:moveTo>
                    <a:pt x="994878" y="0"/>
                  </a:moveTo>
                  <a:lnTo>
                    <a:pt x="929027" y="0"/>
                  </a:lnTo>
                  <a:lnTo>
                    <a:pt x="927247" y="2378"/>
                  </a:lnTo>
                  <a:lnTo>
                    <a:pt x="927247" y="7731"/>
                  </a:lnTo>
                  <a:lnTo>
                    <a:pt x="929027" y="9515"/>
                  </a:lnTo>
                  <a:lnTo>
                    <a:pt x="994878" y="9515"/>
                  </a:lnTo>
                  <a:lnTo>
                    <a:pt x="996657" y="7731"/>
                  </a:lnTo>
                  <a:lnTo>
                    <a:pt x="996657" y="2378"/>
                  </a:lnTo>
                  <a:lnTo>
                    <a:pt x="994878" y="0"/>
                  </a:lnTo>
                  <a:close/>
                </a:path>
                <a:path w="4547234" h="9525">
                  <a:moveTo>
                    <a:pt x="1097510" y="0"/>
                  </a:moveTo>
                  <a:lnTo>
                    <a:pt x="1032252" y="0"/>
                  </a:lnTo>
                  <a:lnTo>
                    <a:pt x="1029879" y="2378"/>
                  </a:lnTo>
                  <a:lnTo>
                    <a:pt x="1029879" y="7731"/>
                  </a:lnTo>
                  <a:lnTo>
                    <a:pt x="1032252" y="9515"/>
                  </a:lnTo>
                  <a:lnTo>
                    <a:pt x="1097510" y="9515"/>
                  </a:lnTo>
                  <a:lnTo>
                    <a:pt x="1099883" y="7731"/>
                  </a:lnTo>
                  <a:lnTo>
                    <a:pt x="1099883" y="2378"/>
                  </a:lnTo>
                  <a:lnTo>
                    <a:pt x="1097510" y="0"/>
                  </a:lnTo>
                  <a:close/>
                </a:path>
                <a:path w="4547234" h="9525">
                  <a:moveTo>
                    <a:pt x="1200735" y="0"/>
                  </a:moveTo>
                  <a:lnTo>
                    <a:pt x="1135478" y="0"/>
                  </a:lnTo>
                  <a:lnTo>
                    <a:pt x="1133105" y="2378"/>
                  </a:lnTo>
                  <a:lnTo>
                    <a:pt x="1133105" y="7731"/>
                  </a:lnTo>
                  <a:lnTo>
                    <a:pt x="1135478" y="9515"/>
                  </a:lnTo>
                  <a:lnTo>
                    <a:pt x="1200735" y="9515"/>
                  </a:lnTo>
                  <a:lnTo>
                    <a:pt x="1203108" y="7731"/>
                  </a:lnTo>
                  <a:lnTo>
                    <a:pt x="1203108" y="2378"/>
                  </a:lnTo>
                  <a:lnTo>
                    <a:pt x="1200735" y="0"/>
                  </a:lnTo>
                  <a:close/>
                </a:path>
                <a:path w="4547234" h="9525">
                  <a:moveTo>
                    <a:pt x="1303960" y="0"/>
                  </a:moveTo>
                  <a:lnTo>
                    <a:pt x="1238110" y="0"/>
                  </a:lnTo>
                  <a:lnTo>
                    <a:pt x="1236330" y="2378"/>
                  </a:lnTo>
                  <a:lnTo>
                    <a:pt x="1236330" y="7731"/>
                  </a:lnTo>
                  <a:lnTo>
                    <a:pt x="1238110" y="9515"/>
                  </a:lnTo>
                  <a:lnTo>
                    <a:pt x="1303960" y="9515"/>
                  </a:lnTo>
                  <a:lnTo>
                    <a:pt x="1305740" y="7731"/>
                  </a:lnTo>
                  <a:lnTo>
                    <a:pt x="1305740" y="2378"/>
                  </a:lnTo>
                  <a:lnTo>
                    <a:pt x="1303960" y="0"/>
                  </a:lnTo>
                  <a:close/>
                </a:path>
                <a:path w="4547234" h="9525">
                  <a:moveTo>
                    <a:pt x="1406592" y="0"/>
                  </a:moveTo>
                  <a:lnTo>
                    <a:pt x="1341335" y="0"/>
                  </a:lnTo>
                  <a:lnTo>
                    <a:pt x="1338962" y="2378"/>
                  </a:lnTo>
                  <a:lnTo>
                    <a:pt x="1338962" y="7731"/>
                  </a:lnTo>
                  <a:lnTo>
                    <a:pt x="1341335" y="9515"/>
                  </a:lnTo>
                  <a:lnTo>
                    <a:pt x="1406592" y="9515"/>
                  </a:lnTo>
                  <a:lnTo>
                    <a:pt x="1408965" y="7731"/>
                  </a:lnTo>
                  <a:lnTo>
                    <a:pt x="1408965" y="2378"/>
                  </a:lnTo>
                  <a:lnTo>
                    <a:pt x="1406592" y="0"/>
                  </a:lnTo>
                  <a:close/>
                </a:path>
                <a:path w="4547234" h="9525">
                  <a:moveTo>
                    <a:pt x="1509818" y="0"/>
                  </a:moveTo>
                  <a:lnTo>
                    <a:pt x="1443967" y="0"/>
                  </a:lnTo>
                  <a:lnTo>
                    <a:pt x="1442187" y="2378"/>
                  </a:lnTo>
                  <a:lnTo>
                    <a:pt x="1442187" y="7731"/>
                  </a:lnTo>
                  <a:lnTo>
                    <a:pt x="1443967" y="9515"/>
                  </a:lnTo>
                  <a:lnTo>
                    <a:pt x="1509818" y="9515"/>
                  </a:lnTo>
                  <a:lnTo>
                    <a:pt x="1511597" y="7731"/>
                  </a:lnTo>
                  <a:lnTo>
                    <a:pt x="1511597" y="2378"/>
                  </a:lnTo>
                  <a:lnTo>
                    <a:pt x="1509818" y="0"/>
                  </a:lnTo>
                  <a:close/>
                </a:path>
                <a:path w="4547234" h="9525">
                  <a:moveTo>
                    <a:pt x="1612450" y="0"/>
                  </a:moveTo>
                  <a:lnTo>
                    <a:pt x="1547192" y="0"/>
                  </a:lnTo>
                  <a:lnTo>
                    <a:pt x="1544819" y="2378"/>
                  </a:lnTo>
                  <a:lnTo>
                    <a:pt x="1544819" y="7731"/>
                  </a:lnTo>
                  <a:lnTo>
                    <a:pt x="1547192" y="9515"/>
                  </a:lnTo>
                  <a:lnTo>
                    <a:pt x="1612450" y="9515"/>
                  </a:lnTo>
                  <a:lnTo>
                    <a:pt x="1614823" y="7731"/>
                  </a:lnTo>
                  <a:lnTo>
                    <a:pt x="1614823" y="2378"/>
                  </a:lnTo>
                  <a:lnTo>
                    <a:pt x="1612450" y="0"/>
                  </a:lnTo>
                  <a:close/>
                </a:path>
                <a:path w="4547234" h="9525">
                  <a:moveTo>
                    <a:pt x="1715675" y="0"/>
                  </a:moveTo>
                  <a:lnTo>
                    <a:pt x="1650418" y="0"/>
                  </a:lnTo>
                  <a:lnTo>
                    <a:pt x="1648045" y="2378"/>
                  </a:lnTo>
                  <a:lnTo>
                    <a:pt x="1648045" y="7731"/>
                  </a:lnTo>
                  <a:lnTo>
                    <a:pt x="1650418" y="9515"/>
                  </a:lnTo>
                  <a:lnTo>
                    <a:pt x="1715675" y="9515"/>
                  </a:lnTo>
                  <a:lnTo>
                    <a:pt x="1718048" y="7731"/>
                  </a:lnTo>
                  <a:lnTo>
                    <a:pt x="1718048" y="2378"/>
                  </a:lnTo>
                  <a:lnTo>
                    <a:pt x="1715675" y="0"/>
                  </a:lnTo>
                  <a:close/>
                </a:path>
                <a:path w="4547234" h="9525">
                  <a:moveTo>
                    <a:pt x="1818900" y="0"/>
                  </a:moveTo>
                  <a:lnTo>
                    <a:pt x="1753050" y="0"/>
                  </a:lnTo>
                  <a:lnTo>
                    <a:pt x="1751270" y="2378"/>
                  </a:lnTo>
                  <a:lnTo>
                    <a:pt x="1751270" y="7731"/>
                  </a:lnTo>
                  <a:lnTo>
                    <a:pt x="1753050" y="9515"/>
                  </a:lnTo>
                  <a:lnTo>
                    <a:pt x="1818900" y="9515"/>
                  </a:lnTo>
                  <a:lnTo>
                    <a:pt x="1820680" y="7731"/>
                  </a:lnTo>
                  <a:lnTo>
                    <a:pt x="1820680" y="2378"/>
                  </a:lnTo>
                  <a:lnTo>
                    <a:pt x="1818900" y="0"/>
                  </a:lnTo>
                  <a:close/>
                </a:path>
                <a:path w="4547234" h="9525">
                  <a:moveTo>
                    <a:pt x="1921532" y="0"/>
                  </a:moveTo>
                  <a:lnTo>
                    <a:pt x="1856275" y="0"/>
                  </a:lnTo>
                  <a:lnTo>
                    <a:pt x="1853902" y="2378"/>
                  </a:lnTo>
                  <a:lnTo>
                    <a:pt x="1853902" y="7731"/>
                  </a:lnTo>
                  <a:lnTo>
                    <a:pt x="1856275" y="9515"/>
                  </a:lnTo>
                  <a:lnTo>
                    <a:pt x="1921532" y="9515"/>
                  </a:lnTo>
                  <a:lnTo>
                    <a:pt x="1923905" y="7731"/>
                  </a:lnTo>
                  <a:lnTo>
                    <a:pt x="1923905" y="2378"/>
                  </a:lnTo>
                  <a:lnTo>
                    <a:pt x="1921532" y="0"/>
                  </a:lnTo>
                  <a:close/>
                </a:path>
                <a:path w="4547234" h="9525">
                  <a:moveTo>
                    <a:pt x="2024758" y="0"/>
                  </a:moveTo>
                  <a:lnTo>
                    <a:pt x="1958907" y="0"/>
                  </a:lnTo>
                  <a:lnTo>
                    <a:pt x="1957127" y="2378"/>
                  </a:lnTo>
                  <a:lnTo>
                    <a:pt x="1957127" y="7731"/>
                  </a:lnTo>
                  <a:lnTo>
                    <a:pt x="1958907" y="9515"/>
                  </a:lnTo>
                  <a:lnTo>
                    <a:pt x="2024758" y="9515"/>
                  </a:lnTo>
                  <a:lnTo>
                    <a:pt x="2026537" y="7731"/>
                  </a:lnTo>
                  <a:lnTo>
                    <a:pt x="2026537" y="2378"/>
                  </a:lnTo>
                  <a:lnTo>
                    <a:pt x="2024758" y="0"/>
                  </a:lnTo>
                  <a:close/>
                </a:path>
                <a:path w="4547234" h="9525">
                  <a:moveTo>
                    <a:pt x="2127390" y="0"/>
                  </a:moveTo>
                  <a:lnTo>
                    <a:pt x="2062132" y="0"/>
                  </a:lnTo>
                  <a:lnTo>
                    <a:pt x="2059759" y="2378"/>
                  </a:lnTo>
                  <a:lnTo>
                    <a:pt x="2059759" y="7731"/>
                  </a:lnTo>
                  <a:lnTo>
                    <a:pt x="2062132" y="9515"/>
                  </a:lnTo>
                  <a:lnTo>
                    <a:pt x="2127390" y="9515"/>
                  </a:lnTo>
                  <a:lnTo>
                    <a:pt x="2129763" y="7731"/>
                  </a:lnTo>
                  <a:lnTo>
                    <a:pt x="2129763" y="2378"/>
                  </a:lnTo>
                  <a:lnTo>
                    <a:pt x="2127390" y="0"/>
                  </a:lnTo>
                  <a:close/>
                </a:path>
                <a:path w="4547234" h="9525">
                  <a:moveTo>
                    <a:pt x="2230615" y="0"/>
                  </a:moveTo>
                  <a:lnTo>
                    <a:pt x="2165358" y="0"/>
                  </a:lnTo>
                  <a:lnTo>
                    <a:pt x="2162985" y="2378"/>
                  </a:lnTo>
                  <a:lnTo>
                    <a:pt x="2162985" y="7731"/>
                  </a:lnTo>
                  <a:lnTo>
                    <a:pt x="2165358" y="9515"/>
                  </a:lnTo>
                  <a:lnTo>
                    <a:pt x="2230615" y="9515"/>
                  </a:lnTo>
                  <a:lnTo>
                    <a:pt x="2232988" y="7731"/>
                  </a:lnTo>
                  <a:lnTo>
                    <a:pt x="2232988" y="2378"/>
                  </a:lnTo>
                  <a:lnTo>
                    <a:pt x="2230615" y="0"/>
                  </a:lnTo>
                  <a:close/>
                </a:path>
                <a:path w="4547234" h="9525">
                  <a:moveTo>
                    <a:pt x="2333840" y="0"/>
                  </a:moveTo>
                  <a:lnTo>
                    <a:pt x="2268583" y="0"/>
                  </a:lnTo>
                  <a:lnTo>
                    <a:pt x="2266210" y="2378"/>
                  </a:lnTo>
                  <a:lnTo>
                    <a:pt x="2266210" y="7731"/>
                  </a:lnTo>
                  <a:lnTo>
                    <a:pt x="2268583" y="9515"/>
                  </a:lnTo>
                  <a:lnTo>
                    <a:pt x="2333840" y="9515"/>
                  </a:lnTo>
                  <a:lnTo>
                    <a:pt x="2335620" y="7731"/>
                  </a:lnTo>
                  <a:lnTo>
                    <a:pt x="2335620" y="2378"/>
                  </a:lnTo>
                  <a:lnTo>
                    <a:pt x="2333840" y="0"/>
                  </a:lnTo>
                  <a:close/>
                </a:path>
                <a:path w="4547234" h="9525">
                  <a:moveTo>
                    <a:pt x="2436472" y="0"/>
                  </a:moveTo>
                  <a:lnTo>
                    <a:pt x="2371215" y="0"/>
                  </a:lnTo>
                  <a:lnTo>
                    <a:pt x="2368842" y="2378"/>
                  </a:lnTo>
                  <a:lnTo>
                    <a:pt x="2368842" y="7731"/>
                  </a:lnTo>
                  <a:lnTo>
                    <a:pt x="2371215" y="9515"/>
                  </a:lnTo>
                  <a:lnTo>
                    <a:pt x="2436472" y="9515"/>
                  </a:lnTo>
                  <a:lnTo>
                    <a:pt x="2438845" y="7731"/>
                  </a:lnTo>
                  <a:lnTo>
                    <a:pt x="2438845" y="2378"/>
                  </a:lnTo>
                  <a:lnTo>
                    <a:pt x="2436472" y="0"/>
                  </a:lnTo>
                  <a:close/>
                </a:path>
                <a:path w="4547234" h="9525">
                  <a:moveTo>
                    <a:pt x="2539697" y="0"/>
                  </a:moveTo>
                  <a:lnTo>
                    <a:pt x="2473847" y="0"/>
                  </a:lnTo>
                  <a:lnTo>
                    <a:pt x="2472067" y="2378"/>
                  </a:lnTo>
                  <a:lnTo>
                    <a:pt x="2472067" y="7731"/>
                  </a:lnTo>
                  <a:lnTo>
                    <a:pt x="2473847" y="9515"/>
                  </a:lnTo>
                  <a:lnTo>
                    <a:pt x="2539697" y="9515"/>
                  </a:lnTo>
                  <a:lnTo>
                    <a:pt x="2541477" y="7731"/>
                  </a:lnTo>
                  <a:lnTo>
                    <a:pt x="2541477" y="2378"/>
                  </a:lnTo>
                  <a:lnTo>
                    <a:pt x="2539697" y="0"/>
                  </a:lnTo>
                  <a:close/>
                </a:path>
                <a:path w="4547234" h="9525">
                  <a:moveTo>
                    <a:pt x="2642330" y="0"/>
                  </a:moveTo>
                  <a:lnTo>
                    <a:pt x="2577072" y="0"/>
                  </a:lnTo>
                  <a:lnTo>
                    <a:pt x="2574699" y="2378"/>
                  </a:lnTo>
                  <a:lnTo>
                    <a:pt x="2574699" y="7731"/>
                  </a:lnTo>
                  <a:lnTo>
                    <a:pt x="2577072" y="9515"/>
                  </a:lnTo>
                  <a:lnTo>
                    <a:pt x="2642330" y="9515"/>
                  </a:lnTo>
                  <a:lnTo>
                    <a:pt x="2644703" y="7731"/>
                  </a:lnTo>
                  <a:lnTo>
                    <a:pt x="2644703" y="2378"/>
                  </a:lnTo>
                  <a:lnTo>
                    <a:pt x="2642330" y="0"/>
                  </a:lnTo>
                  <a:close/>
                </a:path>
                <a:path w="4547234" h="9525">
                  <a:moveTo>
                    <a:pt x="2745555" y="0"/>
                  </a:moveTo>
                  <a:lnTo>
                    <a:pt x="2680297" y="0"/>
                  </a:lnTo>
                  <a:lnTo>
                    <a:pt x="2677924" y="2378"/>
                  </a:lnTo>
                  <a:lnTo>
                    <a:pt x="2677924" y="7731"/>
                  </a:lnTo>
                  <a:lnTo>
                    <a:pt x="2680297" y="9515"/>
                  </a:lnTo>
                  <a:lnTo>
                    <a:pt x="2745555" y="9515"/>
                  </a:lnTo>
                  <a:lnTo>
                    <a:pt x="2747928" y="7731"/>
                  </a:lnTo>
                  <a:lnTo>
                    <a:pt x="2747928" y="2378"/>
                  </a:lnTo>
                  <a:lnTo>
                    <a:pt x="2745555" y="0"/>
                  </a:lnTo>
                  <a:close/>
                </a:path>
                <a:path w="4547234" h="9525">
                  <a:moveTo>
                    <a:pt x="2848780" y="0"/>
                  </a:moveTo>
                  <a:lnTo>
                    <a:pt x="2782929" y="0"/>
                  </a:lnTo>
                  <a:lnTo>
                    <a:pt x="2781150" y="2378"/>
                  </a:lnTo>
                  <a:lnTo>
                    <a:pt x="2781150" y="7731"/>
                  </a:lnTo>
                  <a:lnTo>
                    <a:pt x="2782929" y="9515"/>
                  </a:lnTo>
                  <a:lnTo>
                    <a:pt x="2848780" y="9515"/>
                  </a:lnTo>
                  <a:lnTo>
                    <a:pt x="2850560" y="7731"/>
                  </a:lnTo>
                  <a:lnTo>
                    <a:pt x="2850560" y="2378"/>
                  </a:lnTo>
                  <a:lnTo>
                    <a:pt x="2848780" y="0"/>
                  </a:lnTo>
                  <a:close/>
                </a:path>
                <a:path w="4547234" h="9525">
                  <a:moveTo>
                    <a:pt x="2951412" y="0"/>
                  </a:moveTo>
                  <a:lnTo>
                    <a:pt x="2886155" y="0"/>
                  </a:lnTo>
                  <a:lnTo>
                    <a:pt x="2883782" y="2378"/>
                  </a:lnTo>
                  <a:lnTo>
                    <a:pt x="2883782" y="7731"/>
                  </a:lnTo>
                  <a:lnTo>
                    <a:pt x="2886155" y="9515"/>
                  </a:lnTo>
                  <a:lnTo>
                    <a:pt x="2951412" y="9515"/>
                  </a:lnTo>
                  <a:lnTo>
                    <a:pt x="2953785" y="7731"/>
                  </a:lnTo>
                  <a:lnTo>
                    <a:pt x="2953785" y="2378"/>
                  </a:lnTo>
                  <a:lnTo>
                    <a:pt x="2951412" y="0"/>
                  </a:lnTo>
                  <a:close/>
                </a:path>
                <a:path w="4547234" h="9525">
                  <a:moveTo>
                    <a:pt x="3054637" y="0"/>
                  </a:moveTo>
                  <a:lnTo>
                    <a:pt x="2988787" y="0"/>
                  </a:lnTo>
                  <a:lnTo>
                    <a:pt x="2987007" y="2378"/>
                  </a:lnTo>
                  <a:lnTo>
                    <a:pt x="2987007" y="7731"/>
                  </a:lnTo>
                  <a:lnTo>
                    <a:pt x="2988787" y="9515"/>
                  </a:lnTo>
                  <a:lnTo>
                    <a:pt x="3054637" y="9515"/>
                  </a:lnTo>
                  <a:lnTo>
                    <a:pt x="3056417" y="7731"/>
                  </a:lnTo>
                  <a:lnTo>
                    <a:pt x="3056417" y="2378"/>
                  </a:lnTo>
                  <a:lnTo>
                    <a:pt x="3054637" y="0"/>
                  </a:lnTo>
                  <a:close/>
                </a:path>
                <a:path w="4547234" h="9525">
                  <a:moveTo>
                    <a:pt x="3157269" y="0"/>
                  </a:moveTo>
                  <a:lnTo>
                    <a:pt x="3092012" y="0"/>
                  </a:lnTo>
                  <a:lnTo>
                    <a:pt x="3089639" y="2378"/>
                  </a:lnTo>
                  <a:lnTo>
                    <a:pt x="3089639" y="7731"/>
                  </a:lnTo>
                  <a:lnTo>
                    <a:pt x="3092012" y="9515"/>
                  </a:lnTo>
                  <a:lnTo>
                    <a:pt x="3157269" y="9515"/>
                  </a:lnTo>
                  <a:lnTo>
                    <a:pt x="3159642" y="7731"/>
                  </a:lnTo>
                  <a:lnTo>
                    <a:pt x="3159642" y="2378"/>
                  </a:lnTo>
                  <a:lnTo>
                    <a:pt x="3157269" y="0"/>
                  </a:lnTo>
                  <a:close/>
                </a:path>
                <a:path w="4547234" h="9525">
                  <a:moveTo>
                    <a:pt x="3260495" y="0"/>
                  </a:moveTo>
                  <a:lnTo>
                    <a:pt x="3195237" y="0"/>
                  </a:lnTo>
                  <a:lnTo>
                    <a:pt x="3192864" y="2378"/>
                  </a:lnTo>
                  <a:lnTo>
                    <a:pt x="3192864" y="7731"/>
                  </a:lnTo>
                  <a:lnTo>
                    <a:pt x="3195237" y="9515"/>
                  </a:lnTo>
                  <a:lnTo>
                    <a:pt x="3260495" y="9515"/>
                  </a:lnTo>
                  <a:lnTo>
                    <a:pt x="3262868" y="7731"/>
                  </a:lnTo>
                  <a:lnTo>
                    <a:pt x="3262868" y="2378"/>
                  </a:lnTo>
                  <a:lnTo>
                    <a:pt x="3260495" y="0"/>
                  </a:lnTo>
                  <a:close/>
                </a:path>
                <a:path w="4547234" h="9525">
                  <a:moveTo>
                    <a:pt x="3363720" y="0"/>
                  </a:moveTo>
                  <a:lnTo>
                    <a:pt x="3297869" y="0"/>
                  </a:lnTo>
                  <a:lnTo>
                    <a:pt x="3296090" y="2378"/>
                  </a:lnTo>
                  <a:lnTo>
                    <a:pt x="3296090" y="7731"/>
                  </a:lnTo>
                  <a:lnTo>
                    <a:pt x="3297869" y="9515"/>
                  </a:lnTo>
                  <a:lnTo>
                    <a:pt x="3363720" y="9515"/>
                  </a:lnTo>
                  <a:lnTo>
                    <a:pt x="3365500" y="7731"/>
                  </a:lnTo>
                  <a:lnTo>
                    <a:pt x="3365500" y="2378"/>
                  </a:lnTo>
                  <a:lnTo>
                    <a:pt x="3363720" y="0"/>
                  </a:lnTo>
                  <a:close/>
                </a:path>
                <a:path w="4547234" h="9525">
                  <a:moveTo>
                    <a:pt x="3466352" y="0"/>
                  </a:moveTo>
                  <a:lnTo>
                    <a:pt x="3401095" y="0"/>
                  </a:lnTo>
                  <a:lnTo>
                    <a:pt x="3398722" y="2378"/>
                  </a:lnTo>
                  <a:lnTo>
                    <a:pt x="3398722" y="7731"/>
                  </a:lnTo>
                  <a:lnTo>
                    <a:pt x="3401095" y="9515"/>
                  </a:lnTo>
                  <a:lnTo>
                    <a:pt x="3466352" y="9515"/>
                  </a:lnTo>
                  <a:lnTo>
                    <a:pt x="3468725" y="7731"/>
                  </a:lnTo>
                  <a:lnTo>
                    <a:pt x="3468725" y="2378"/>
                  </a:lnTo>
                  <a:lnTo>
                    <a:pt x="3466352" y="0"/>
                  </a:lnTo>
                  <a:close/>
                </a:path>
                <a:path w="4547234" h="9525">
                  <a:moveTo>
                    <a:pt x="3569577" y="0"/>
                  </a:moveTo>
                  <a:lnTo>
                    <a:pt x="3503727" y="0"/>
                  </a:lnTo>
                  <a:lnTo>
                    <a:pt x="3501947" y="2378"/>
                  </a:lnTo>
                  <a:lnTo>
                    <a:pt x="3501947" y="7731"/>
                  </a:lnTo>
                  <a:lnTo>
                    <a:pt x="3503727" y="9515"/>
                  </a:lnTo>
                  <a:lnTo>
                    <a:pt x="3569577" y="9515"/>
                  </a:lnTo>
                  <a:lnTo>
                    <a:pt x="3571357" y="7731"/>
                  </a:lnTo>
                  <a:lnTo>
                    <a:pt x="3571357" y="2378"/>
                  </a:lnTo>
                  <a:lnTo>
                    <a:pt x="3569577" y="0"/>
                  </a:lnTo>
                  <a:close/>
                </a:path>
                <a:path w="4547234" h="9525">
                  <a:moveTo>
                    <a:pt x="3672209" y="0"/>
                  </a:moveTo>
                  <a:lnTo>
                    <a:pt x="3606952" y="0"/>
                  </a:lnTo>
                  <a:lnTo>
                    <a:pt x="3604579" y="2378"/>
                  </a:lnTo>
                  <a:lnTo>
                    <a:pt x="3604579" y="7731"/>
                  </a:lnTo>
                  <a:lnTo>
                    <a:pt x="3606952" y="9515"/>
                  </a:lnTo>
                  <a:lnTo>
                    <a:pt x="3672209" y="9515"/>
                  </a:lnTo>
                  <a:lnTo>
                    <a:pt x="3674582" y="7731"/>
                  </a:lnTo>
                  <a:lnTo>
                    <a:pt x="3674582" y="2378"/>
                  </a:lnTo>
                  <a:lnTo>
                    <a:pt x="3672209" y="0"/>
                  </a:lnTo>
                  <a:close/>
                </a:path>
                <a:path w="4547234" h="9525">
                  <a:moveTo>
                    <a:pt x="3775435" y="0"/>
                  </a:moveTo>
                  <a:lnTo>
                    <a:pt x="3710177" y="0"/>
                  </a:lnTo>
                  <a:lnTo>
                    <a:pt x="3707804" y="2378"/>
                  </a:lnTo>
                  <a:lnTo>
                    <a:pt x="3707804" y="7731"/>
                  </a:lnTo>
                  <a:lnTo>
                    <a:pt x="3710177" y="9515"/>
                  </a:lnTo>
                  <a:lnTo>
                    <a:pt x="3775435" y="9515"/>
                  </a:lnTo>
                  <a:lnTo>
                    <a:pt x="3777808" y="7731"/>
                  </a:lnTo>
                  <a:lnTo>
                    <a:pt x="3777808" y="2378"/>
                  </a:lnTo>
                  <a:lnTo>
                    <a:pt x="3775435" y="0"/>
                  </a:lnTo>
                  <a:close/>
                </a:path>
                <a:path w="4547234" h="9525">
                  <a:moveTo>
                    <a:pt x="3878660" y="0"/>
                  </a:moveTo>
                  <a:lnTo>
                    <a:pt x="3812809" y="0"/>
                  </a:lnTo>
                  <a:lnTo>
                    <a:pt x="3811030" y="2378"/>
                  </a:lnTo>
                  <a:lnTo>
                    <a:pt x="3811030" y="7731"/>
                  </a:lnTo>
                  <a:lnTo>
                    <a:pt x="3812809" y="9515"/>
                  </a:lnTo>
                  <a:lnTo>
                    <a:pt x="3878660" y="9515"/>
                  </a:lnTo>
                  <a:lnTo>
                    <a:pt x="3880440" y="7731"/>
                  </a:lnTo>
                  <a:lnTo>
                    <a:pt x="3880440" y="2378"/>
                  </a:lnTo>
                  <a:lnTo>
                    <a:pt x="3878660" y="0"/>
                  </a:lnTo>
                  <a:close/>
                </a:path>
                <a:path w="4547234" h="9525">
                  <a:moveTo>
                    <a:pt x="3981292" y="0"/>
                  </a:moveTo>
                  <a:lnTo>
                    <a:pt x="3916035" y="0"/>
                  </a:lnTo>
                  <a:lnTo>
                    <a:pt x="3913662" y="2378"/>
                  </a:lnTo>
                  <a:lnTo>
                    <a:pt x="3913662" y="7731"/>
                  </a:lnTo>
                  <a:lnTo>
                    <a:pt x="3916035" y="9515"/>
                  </a:lnTo>
                  <a:lnTo>
                    <a:pt x="3981292" y="9515"/>
                  </a:lnTo>
                  <a:lnTo>
                    <a:pt x="3983665" y="7731"/>
                  </a:lnTo>
                  <a:lnTo>
                    <a:pt x="3983665" y="2378"/>
                  </a:lnTo>
                  <a:lnTo>
                    <a:pt x="3981292" y="0"/>
                  </a:lnTo>
                  <a:close/>
                </a:path>
                <a:path w="4547234" h="9525">
                  <a:moveTo>
                    <a:pt x="4084517" y="0"/>
                  </a:moveTo>
                  <a:lnTo>
                    <a:pt x="4018667" y="0"/>
                  </a:lnTo>
                  <a:lnTo>
                    <a:pt x="4016887" y="2378"/>
                  </a:lnTo>
                  <a:lnTo>
                    <a:pt x="4016887" y="7731"/>
                  </a:lnTo>
                  <a:lnTo>
                    <a:pt x="4018667" y="9515"/>
                  </a:lnTo>
                  <a:lnTo>
                    <a:pt x="4084517" y="9515"/>
                  </a:lnTo>
                  <a:lnTo>
                    <a:pt x="4086297" y="7731"/>
                  </a:lnTo>
                  <a:lnTo>
                    <a:pt x="4086297" y="2378"/>
                  </a:lnTo>
                  <a:lnTo>
                    <a:pt x="4084517" y="0"/>
                  </a:lnTo>
                  <a:close/>
                </a:path>
                <a:path w="4547234" h="9525">
                  <a:moveTo>
                    <a:pt x="4187149" y="0"/>
                  </a:moveTo>
                  <a:lnTo>
                    <a:pt x="4121892" y="0"/>
                  </a:lnTo>
                  <a:lnTo>
                    <a:pt x="4119519" y="2378"/>
                  </a:lnTo>
                  <a:lnTo>
                    <a:pt x="4119519" y="7731"/>
                  </a:lnTo>
                  <a:lnTo>
                    <a:pt x="4121892" y="9515"/>
                  </a:lnTo>
                  <a:lnTo>
                    <a:pt x="4187149" y="9515"/>
                  </a:lnTo>
                  <a:lnTo>
                    <a:pt x="4189522" y="7731"/>
                  </a:lnTo>
                  <a:lnTo>
                    <a:pt x="4189522" y="2378"/>
                  </a:lnTo>
                  <a:lnTo>
                    <a:pt x="4187149" y="0"/>
                  </a:lnTo>
                  <a:close/>
                </a:path>
                <a:path w="4547234" h="9525">
                  <a:moveTo>
                    <a:pt x="4290375" y="0"/>
                  </a:moveTo>
                  <a:lnTo>
                    <a:pt x="4225117" y="0"/>
                  </a:lnTo>
                  <a:lnTo>
                    <a:pt x="4222744" y="2378"/>
                  </a:lnTo>
                  <a:lnTo>
                    <a:pt x="4222744" y="7731"/>
                  </a:lnTo>
                  <a:lnTo>
                    <a:pt x="4225117" y="9515"/>
                  </a:lnTo>
                  <a:lnTo>
                    <a:pt x="4290375" y="9515"/>
                  </a:lnTo>
                  <a:lnTo>
                    <a:pt x="4292748" y="7731"/>
                  </a:lnTo>
                  <a:lnTo>
                    <a:pt x="4292748" y="2378"/>
                  </a:lnTo>
                  <a:lnTo>
                    <a:pt x="4290375" y="0"/>
                  </a:lnTo>
                  <a:close/>
                </a:path>
                <a:path w="4547234" h="9525">
                  <a:moveTo>
                    <a:pt x="4393600" y="0"/>
                  </a:moveTo>
                  <a:lnTo>
                    <a:pt x="4327749" y="0"/>
                  </a:lnTo>
                  <a:lnTo>
                    <a:pt x="4325970" y="2378"/>
                  </a:lnTo>
                  <a:lnTo>
                    <a:pt x="4325970" y="7731"/>
                  </a:lnTo>
                  <a:lnTo>
                    <a:pt x="4327749" y="9515"/>
                  </a:lnTo>
                  <a:lnTo>
                    <a:pt x="4393600" y="9515"/>
                  </a:lnTo>
                  <a:lnTo>
                    <a:pt x="4395380" y="7731"/>
                  </a:lnTo>
                  <a:lnTo>
                    <a:pt x="4395380" y="2378"/>
                  </a:lnTo>
                  <a:lnTo>
                    <a:pt x="4393600" y="0"/>
                  </a:lnTo>
                  <a:close/>
                </a:path>
                <a:path w="4547234" h="9525">
                  <a:moveTo>
                    <a:pt x="4496232" y="0"/>
                  </a:moveTo>
                  <a:lnTo>
                    <a:pt x="4430975" y="0"/>
                  </a:lnTo>
                  <a:lnTo>
                    <a:pt x="4428602" y="2378"/>
                  </a:lnTo>
                  <a:lnTo>
                    <a:pt x="4428602" y="7731"/>
                  </a:lnTo>
                  <a:lnTo>
                    <a:pt x="4430975" y="9515"/>
                  </a:lnTo>
                  <a:lnTo>
                    <a:pt x="4496232" y="9515"/>
                  </a:lnTo>
                  <a:lnTo>
                    <a:pt x="4498605" y="7731"/>
                  </a:lnTo>
                  <a:lnTo>
                    <a:pt x="4498605" y="2378"/>
                  </a:lnTo>
                  <a:lnTo>
                    <a:pt x="4496232" y="0"/>
                  </a:lnTo>
                  <a:close/>
                </a:path>
                <a:path w="4547234" h="9525">
                  <a:moveTo>
                    <a:pt x="4544878" y="0"/>
                  </a:moveTo>
                  <a:lnTo>
                    <a:pt x="4533607" y="0"/>
                  </a:lnTo>
                  <a:lnTo>
                    <a:pt x="4531827" y="2378"/>
                  </a:lnTo>
                  <a:lnTo>
                    <a:pt x="4531827" y="7731"/>
                  </a:lnTo>
                  <a:lnTo>
                    <a:pt x="4533607" y="9515"/>
                  </a:lnTo>
                  <a:lnTo>
                    <a:pt x="4544878" y="9515"/>
                  </a:lnTo>
                  <a:lnTo>
                    <a:pt x="4546658" y="7731"/>
                  </a:lnTo>
                  <a:lnTo>
                    <a:pt x="4546658" y="2378"/>
                  </a:lnTo>
                  <a:lnTo>
                    <a:pt x="4544878" y="0"/>
                  </a:lnTo>
                  <a:close/>
                </a:path>
              </a:pathLst>
            </a:custGeom>
            <a:solidFill>
              <a:srgbClr val="AAAAA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5594765" y="4122532"/>
              <a:ext cx="791210" cy="9525"/>
            </a:xfrm>
            <a:custGeom>
              <a:avLst/>
              <a:gdLst/>
              <a:ahLst/>
              <a:cxnLst/>
              <a:rect l="l" t="t" r="r" b="b"/>
              <a:pathLst>
                <a:path w="791210" h="9525">
                  <a:moveTo>
                    <a:pt x="4745" y="0"/>
                  </a:moveTo>
                  <a:lnTo>
                    <a:pt x="65257" y="0"/>
                  </a:lnTo>
                  <a:lnTo>
                    <a:pt x="67630" y="0"/>
                  </a:lnTo>
                  <a:lnTo>
                    <a:pt x="70003" y="2378"/>
                  </a:lnTo>
                  <a:lnTo>
                    <a:pt x="70003" y="4757"/>
                  </a:lnTo>
                  <a:lnTo>
                    <a:pt x="70003" y="7731"/>
                  </a:lnTo>
                  <a:lnTo>
                    <a:pt x="67630" y="9515"/>
                  </a:lnTo>
                  <a:lnTo>
                    <a:pt x="65257" y="9515"/>
                  </a:lnTo>
                  <a:lnTo>
                    <a:pt x="4745" y="9515"/>
                  </a:lnTo>
                  <a:lnTo>
                    <a:pt x="2372" y="9515"/>
                  </a:lnTo>
                  <a:lnTo>
                    <a:pt x="0" y="7731"/>
                  </a:lnTo>
                  <a:lnTo>
                    <a:pt x="0" y="4757"/>
                  </a:lnTo>
                  <a:lnTo>
                    <a:pt x="0" y="2378"/>
                  </a:lnTo>
                  <a:lnTo>
                    <a:pt x="2372" y="0"/>
                  </a:lnTo>
                  <a:lnTo>
                    <a:pt x="4745" y="0"/>
                  </a:lnTo>
                </a:path>
                <a:path w="791210" h="9525">
                  <a:moveTo>
                    <a:pt x="107971" y="0"/>
                  </a:moveTo>
                  <a:lnTo>
                    <a:pt x="168482" y="0"/>
                  </a:lnTo>
                  <a:lnTo>
                    <a:pt x="170855" y="0"/>
                  </a:lnTo>
                  <a:lnTo>
                    <a:pt x="173228" y="2378"/>
                  </a:lnTo>
                  <a:lnTo>
                    <a:pt x="173228" y="4757"/>
                  </a:lnTo>
                  <a:lnTo>
                    <a:pt x="173228" y="7731"/>
                  </a:lnTo>
                  <a:lnTo>
                    <a:pt x="170855" y="9515"/>
                  </a:lnTo>
                  <a:lnTo>
                    <a:pt x="168482" y="9515"/>
                  </a:lnTo>
                  <a:lnTo>
                    <a:pt x="107971" y="9515"/>
                  </a:lnTo>
                  <a:lnTo>
                    <a:pt x="105598" y="9515"/>
                  </a:lnTo>
                  <a:lnTo>
                    <a:pt x="103225" y="7731"/>
                  </a:lnTo>
                  <a:lnTo>
                    <a:pt x="103225" y="4757"/>
                  </a:lnTo>
                  <a:lnTo>
                    <a:pt x="103225" y="2378"/>
                  </a:lnTo>
                  <a:lnTo>
                    <a:pt x="105598" y="0"/>
                  </a:lnTo>
                  <a:lnTo>
                    <a:pt x="107971" y="0"/>
                  </a:lnTo>
                </a:path>
                <a:path w="791210" h="9525">
                  <a:moveTo>
                    <a:pt x="211196" y="0"/>
                  </a:moveTo>
                  <a:lnTo>
                    <a:pt x="271114" y="0"/>
                  </a:lnTo>
                  <a:lnTo>
                    <a:pt x="274080" y="0"/>
                  </a:lnTo>
                  <a:lnTo>
                    <a:pt x="275860" y="2378"/>
                  </a:lnTo>
                  <a:lnTo>
                    <a:pt x="275860" y="4757"/>
                  </a:lnTo>
                  <a:lnTo>
                    <a:pt x="275860" y="7731"/>
                  </a:lnTo>
                  <a:lnTo>
                    <a:pt x="274080" y="9515"/>
                  </a:lnTo>
                  <a:lnTo>
                    <a:pt x="271114" y="9515"/>
                  </a:lnTo>
                  <a:lnTo>
                    <a:pt x="211196" y="9515"/>
                  </a:lnTo>
                  <a:lnTo>
                    <a:pt x="208230" y="9515"/>
                  </a:lnTo>
                  <a:lnTo>
                    <a:pt x="206450" y="7731"/>
                  </a:lnTo>
                  <a:lnTo>
                    <a:pt x="206450" y="4757"/>
                  </a:lnTo>
                  <a:lnTo>
                    <a:pt x="206450" y="2378"/>
                  </a:lnTo>
                  <a:lnTo>
                    <a:pt x="208230" y="0"/>
                  </a:lnTo>
                  <a:lnTo>
                    <a:pt x="211196" y="0"/>
                  </a:lnTo>
                </a:path>
                <a:path w="791210" h="9525">
                  <a:moveTo>
                    <a:pt x="417053" y="0"/>
                  </a:moveTo>
                  <a:lnTo>
                    <a:pt x="476971" y="0"/>
                  </a:lnTo>
                  <a:lnTo>
                    <a:pt x="479938" y="0"/>
                  </a:lnTo>
                  <a:lnTo>
                    <a:pt x="481717" y="2378"/>
                  </a:lnTo>
                  <a:lnTo>
                    <a:pt x="481717" y="4757"/>
                  </a:lnTo>
                  <a:lnTo>
                    <a:pt x="481717" y="7731"/>
                  </a:lnTo>
                  <a:lnTo>
                    <a:pt x="479938" y="9515"/>
                  </a:lnTo>
                  <a:lnTo>
                    <a:pt x="476971" y="9515"/>
                  </a:lnTo>
                  <a:lnTo>
                    <a:pt x="417053" y="9515"/>
                  </a:lnTo>
                  <a:lnTo>
                    <a:pt x="414087" y="9515"/>
                  </a:lnTo>
                  <a:lnTo>
                    <a:pt x="412307" y="7731"/>
                  </a:lnTo>
                  <a:lnTo>
                    <a:pt x="412307" y="4757"/>
                  </a:lnTo>
                  <a:lnTo>
                    <a:pt x="412307" y="2378"/>
                  </a:lnTo>
                  <a:lnTo>
                    <a:pt x="414087" y="0"/>
                  </a:lnTo>
                  <a:lnTo>
                    <a:pt x="417053" y="0"/>
                  </a:lnTo>
                </a:path>
                <a:path w="791210" h="9525">
                  <a:moveTo>
                    <a:pt x="519685" y="0"/>
                  </a:moveTo>
                  <a:lnTo>
                    <a:pt x="580197" y="0"/>
                  </a:lnTo>
                  <a:lnTo>
                    <a:pt x="582570" y="0"/>
                  </a:lnTo>
                  <a:lnTo>
                    <a:pt x="584943" y="2378"/>
                  </a:lnTo>
                  <a:lnTo>
                    <a:pt x="584943" y="4757"/>
                  </a:lnTo>
                  <a:lnTo>
                    <a:pt x="584943" y="7731"/>
                  </a:lnTo>
                  <a:lnTo>
                    <a:pt x="582570" y="9515"/>
                  </a:lnTo>
                  <a:lnTo>
                    <a:pt x="580197" y="9515"/>
                  </a:lnTo>
                  <a:lnTo>
                    <a:pt x="519685" y="9515"/>
                  </a:lnTo>
                  <a:lnTo>
                    <a:pt x="517312" y="9515"/>
                  </a:lnTo>
                  <a:lnTo>
                    <a:pt x="514939" y="7731"/>
                  </a:lnTo>
                  <a:lnTo>
                    <a:pt x="514939" y="4757"/>
                  </a:lnTo>
                  <a:lnTo>
                    <a:pt x="514939" y="2378"/>
                  </a:lnTo>
                  <a:lnTo>
                    <a:pt x="517312" y="0"/>
                  </a:lnTo>
                  <a:lnTo>
                    <a:pt x="519685" y="0"/>
                  </a:lnTo>
                </a:path>
                <a:path w="791210" h="9525">
                  <a:moveTo>
                    <a:pt x="622911" y="0"/>
                  </a:moveTo>
                  <a:lnTo>
                    <a:pt x="683422" y="0"/>
                  </a:lnTo>
                  <a:lnTo>
                    <a:pt x="685795" y="0"/>
                  </a:lnTo>
                  <a:lnTo>
                    <a:pt x="688168" y="2378"/>
                  </a:lnTo>
                  <a:lnTo>
                    <a:pt x="688168" y="4757"/>
                  </a:lnTo>
                  <a:lnTo>
                    <a:pt x="688168" y="7731"/>
                  </a:lnTo>
                  <a:lnTo>
                    <a:pt x="685795" y="9515"/>
                  </a:lnTo>
                  <a:lnTo>
                    <a:pt x="683422" y="9515"/>
                  </a:lnTo>
                  <a:lnTo>
                    <a:pt x="622911" y="9515"/>
                  </a:lnTo>
                  <a:lnTo>
                    <a:pt x="620538" y="9515"/>
                  </a:lnTo>
                  <a:lnTo>
                    <a:pt x="618165" y="7731"/>
                  </a:lnTo>
                  <a:lnTo>
                    <a:pt x="618165" y="4757"/>
                  </a:lnTo>
                  <a:lnTo>
                    <a:pt x="618165" y="2378"/>
                  </a:lnTo>
                  <a:lnTo>
                    <a:pt x="620538" y="0"/>
                  </a:lnTo>
                  <a:lnTo>
                    <a:pt x="622911" y="0"/>
                  </a:lnTo>
                </a:path>
                <a:path w="791210" h="9525">
                  <a:moveTo>
                    <a:pt x="726136" y="0"/>
                  </a:moveTo>
                  <a:lnTo>
                    <a:pt x="786054" y="0"/>
                  </a:lnTo>
                  <a:lnTo>
                    <a:pt x="789020" y="0"/>
                  </a:lnTo>
                  <a:lnTo>
                    <a:pt x="790800" y="2378"/>
                  </a:lnTo>
                  <a:lnTo>
                    <a:pt x="790800" y="4757"/>
                  </a:lnTo>
                  <a:lnTo>
                    <a:pt x="790800" y="7731"/>
                  </a:lnTo>
                  <a:lnTo>
                    <a:pt x="789020" y="9515"/>
                  </a:lnTo>
                  <a:lnTo>
                    <a:pt x="786054" y="9515"/>
                  </a:lnTo>
                  <a:lnTo>
                    <a:pt x="726136" y="9515"/>
                  </a:lnTo>
                  <a:lnTo>
                    <a:pt x="723170" y="9515"/>
                  </a:lnTo>
                  <a:lnTo>
                    <a:pt x="721390" y="7731"/>
                  </a:lnTo>
                  <a:lnTo>
                    <a:pt x="721390" y="4757"/>
                  </a:lnTo>
                  <a:lnTo>
                    <a:pt x="721390" y="2378"/>
                  </a:lnTo>
                  <a:lnTo>
                    <a:pt x="723170" y="0"/>
                  </a:lnTo>
                  <a:lnTo>
                    <a:pt x="726136" y="0"/>
                  </a:lnTo>
                </a:path>
              </a:pathLst>
            </a:custGeom>
            <a:ln w="9503">
              <a:solidFill>
                <a:srgbClr val="AAAAAA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8" name="object 18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517255" y="4117775"/>
              <a:ext cx="3628922" cy="19030"/>
            </a:xfrm>
            <a:prstGeom prst="rect">
              <a:avLst/>
            </a:prstGeom>
          </p:spPr>
        </p:pic>
        <p:pic>
          <p:nvPicPr>
            <p:cNvPr id="19" name="object 19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590007" y="3737156"/>
              <a:ext cx="4556170" cy="19030"/>
            </a:xfrm>
            <a:prstGeom prst="rect">
              <a:avLst/>
            </a:prstGeom>
          </p:spPr>
        </p:pic>
        <p:sp>
          <p:nvSpPr>
            <p:cNvPr id="20" name="object 20" descr=""/>
            <p:cNvSpPr/>
            <p:nvPr/>
          </p:nvSpPr>
          <p:spPr>
            <a:xfrm>
              <a:off x="5594765" y="3351779"/>
              <a:ext cx="4547235" cy="9525"/>
            </a:xfrm>
            <a:custGeom>
              <a:avLst/>
              <a:gdLst/>
              <a:ahLst/>
              <a:cxnLst/>
              <a:rect l="l" t="t" r="r" b="b"/>
              <a:pathLst>
                <a:path w="4547234" h="9525">
                  <a:moveTo>
                    <a:pt x="67630" y="0"/>
                  </a:moveTo>
                  <a:lnTo>
                    <a:pt x="2372" y="0"/>
                  </a:lnTo>
                  <a:lnTo>
                    <a:pt x="0" y="2378"/>
                  </a:lnTo>
                  <a:lnTo>
                    <a:pt x="0" y="7731"/>
                  </a:lnTo>
                  <a:lnTo>
                    <a:pt x="2372" y="9515"/>
                  </a:lnTo>
                  <a:lnTo>
                    <a:pt x="67630" y="9515"/>
                  </a:lnTo>
                  <a:lnTo>
                    <a:pt x="70003" y="7731"/>
                  </a:lnTo>
                  <a:lnTo>
                    <a:pt x="70003" y="2378"/>
                  </a:lnTo>
                  <a:lnTo>
                    <a:pt x="67630" y="0"/>
                  </a:lnTo>
                  <a:close/>
                </a:path>
                <a:path w="4547234" h="9525">
                  <a:moveTo>
                    <a:pt x="170855" y="0"/>
                  </a:moveTo>
                  <a:lnTo>
                    <a:pt x="105598" y="0"/>
                  </a:lnTo>
                  <a:lnTo>
                    <a:pt x="103225" y="2378"/>
                  </a:lnTo>
                  <a:lnTo>
                    <a:pt x="103225" y="7731"/>
                  </a:lnTo>
                  <a:lnTo>
                    <a:pt x="105598" y="9515"/>
                  </a:lnTo>
                  <a:lnTo>
                    <a:pt x="170855" y="9515"/>
                  </a:lnTo>
                  <a:lnTo>
                    <a:pt x="173228" y="7731"/>
                  </a:lnTo>
                  <a:lnTo>
                    <a:pt x="173228" y="2378"/>
                  </a:lnTo>
                  <a:lnTo>
                    <a:pt x="170855" y="0"/>
                  </a:lnTo>
                  <a:close/>
                </a:path>
                <a:path w="4547234" h="9525">
                  <a:moveTo>
                    <a:pt x="274080" y="0"/>
                  </a:moveTo>
                  <a:lnTo>
                    <a:pt x="208230" y="0"/>
                  </a:lnTo>
                  <a:lnTo>
                    <a:pt x="206450" y="2378"/>
                  </a:lnTo>
                  <a:lnTo>
                    <a:pt x="206450" y="7731"/>
                  </a:lnTo>
                  <a:lnTo>
                    <a:pt x="208230" y="9515"/>
                  </a:lnTo>
                  <a:lnTo>
                    <a:pt x="274080" y="9515"/>
                  </a:lnTo>
                  <a:lnTo>
                    <a:pt x="275860" y="7731"/>
                  </a:lnTo>
                  <a:lnTo>
                    <a:pt x="275860" y="2378"/>
                  </a:lnTo>
                  <a:lnTo>
                    <a:pt x="274080" y="0"/>
                  </a:lnTo>
                  <a:close/>
                </a:path>
                <a:path w="4547234" h="9525">
                  <a:moveTo>
                    <a:pt x="376712" y="0"/>
                  </a:moveTo>
                  <a:lnTo>
                    <a:pt x="311455" y="0"/>
                  </a:lnTo>
                  <a:lnTo>
                    <a:pt x="309082" y="2378"/>
                  </a:lnTo>
                  <a:lnTo>
                    <a:pt x="309082" y="7731"/>
                  </a:lnTo>
                  <a:lnTo>
                    <a:pt x="311455" y="9515"/>
                  </a:lnTo>
                  <a:lnTo>
                    <a:pt x="376712" y="9515"/>
                  </a:lnTo>
                  <a:lnTo>
                    <a:pt x="379085" y="7731"/>
                  </a:lnTo>
                  <a:lnTo>
                    <a:pt x="379085" y="2378"/>
                  </a:lnTo>
                  <a:lnTo>
                    <a:pt x="376712" y="0"/>
                  </a:lnTo>
                  <a:close/>
                </a:path>
                <a:path w="4547234" h="9525">
                  <a:moveTo>
                    <a:pt x="479938" y="0"/>
                  </a:moveTo>
                  <a:lnTo>
                    <a:pt x="414087" y="0"/>
                  </a:lnTo>
                  <a:lnTo>
                    <a:pt x="412307" y="2378"/>
                  </a:lnTo>
                  <a:lnTo>
                    <a:pt x="412307" y="7731"/>
                  </a:lnTo>
                  <a:lnTo>
                    <a:pt x="414087" y="9515"/>
                  </a:lnTo>
                  <a:lnTo>
                    <a:pt x="479938" y="9515"/>
                  </a:lnTo>
                  <a:lnTo>
                    <a:pt x="481718" y="7731"/>
                  </a:lnTo>
                  <a:lnTo>
                    <a:pt x="481718" y="2378"/>
                  </a:lnTo>
                  <a:lnTo>
                    <a:pt x="479938" y="0"/>
                  </a:lnTo>
                  <a:close/>
                </a:path>
                <a:path w="4547234" h="9525">
                  <a:moveTo>
                    <a:pt x="582570" y="0"/>
                  </a:moveTo>
                  <a:lnTo>
                    <a:pt x="517312" y="0"/>
                  </a:lnTo>
                  <a:lnTo>
                    <a:pt x="514939" y="2378"/>
                  </a:lnTo>
                  <a:lnTo>
                    <a:pt x="514939" y="7731"/>
                  </a:lnTo>
                  <a:lnTo>
                    <a:pt x="517312" y="9515"/>
                  </a:lnTo>
                  <a:lnTo>
                    <a:pt x="582570" y="9515"/>
                  </a:lnTo>
                  <a:lnTo>
                    <a:pt x="584943" y="7731"/>
                  </a:lnTo>
                  <a:lnTo>
                    <a:pt x="584943" y="2378"/>
                  </a:lnTo>
                  <a:lnTo>
                    <a:pt x="582570" y="0"/>
                  </a:lnTo>
                  <a:close/>
                </a:path>
                <a:path w="4547234" h="9525">
                  <a:moveTo>
                    <a:pt x="685795" y="0"/>
                  </a:moveTo>
                  <a:lnTo>
                    <a:pt x="620538" y="0"/>
                  </a:lnTo>
                  <a:lnTo>
                    <a:pt x="618165" y="2378"/>
                  </a:lnTo>
                  <a:lnTo>
                    <a:pt x="618165" y="7731"/>
                  </a:lnTo>
                  <a:lnTo>
                    <a:pt x="620538" y="9515"/>
                  </a:lnTo>
                  <a:lnTo>
                    <a:pt x="685795" y="9515"/>
                  </a:lnTo>
                  <a:lnTo>
                    <a:pt x="688168" y="7731"/>
                  </a:lnTo>
                  <a:lnTo>
                    <a:pt x="688168" y="2378"/>
                  </a:lnTo>
                  <a:lnTo>
                    <a:pt x="685795" y="0"/>
                  </a:lnTo>
                  <a:close/>
                </a:path>
                <a:path w="4547234" h="9525">
                  <a:moveTo>
                    <a:pt x="789020" y="0"/>
                  </a:moveTo>
                  <a:lnTo>
                    <a:pt x="723170" y="0"/>
                  </a:lnTo>
                  <a:lnTo>
                    <a:pt x="721390" y="2378"/>
                  </a:lnTo>
                  <a:lnTo>
                    <a:pt x="721390" y="7731"/>
                  </a:lnTo>
                  <a:lnTo>
                    <a:pt x="723170" y="9515"/>
                  </a:lnTo>
                  <a:lnTo>
                    <a:pt x="789020" y="9515"/>
                  </a:lnTo>
                  <a:lnTo>
                    <a:pt x="790800" y="7731"/>
                  </a:lnTo>
                  <a:lnTo>
                    <a:pt x="790800" y="2378"/>
                  </a:lnTo>
                  <a:lnTo>
                    <a:pt x="789020" y="0"/>
                  </a:lnTo>
                  <a:close/>
                </a:path>
                <a:path w="4547234" h="9525">
                  <a:moveTo>
                    <a:pt x="891652" y="0"/>
                  </a:moveTo>
                  <a:lnTo>
                    <a:pt x="826395" y="0"/>
                  </a:lnTo>
                  <a:lnTo>
                    <a:pt x="824022" y="2378"/>
                  </a:lnTo>
                  <a:lnTo>
                    <a:pt x="824022" y="7731"/>
                  </a:lnTo>
                  <a:lnTo>
                    <a:pt x="826395" y="9515"/>
                  </a:lnTo>
                  <a:lnTo>
                    <a:pt x="891652" y="9515"/>
                  </a:lnTo>
                  <a:lnTo>
                    <a:pt x="894025" y="7731"/>
                  </a:lnTo>
                  <a:lnTo>
                    <a:pt x="894025" y="2378"/>
                  </a:lnTo>
                  <a:lnTo>
                    <a:pt x="891652" y="0"/>
                  </a:lnTo>
                  <a:close/>
                </a:path>
                <a:path w="4547234" h="9525">
                  <a:moveTo>
                    <a:pt x="994878" y="0"/>
                  </a:moveTo>
                  <a:lnTo>
                    <a:pt x="929027" y="0"/>
                  </a:lnTo>
                  <a:lnTo>
                    <a:pt x="927247" y="2378"/>
                  </a:lnTo>
                  <a:lnTo>
                    <a:pt x="927247" y="7731"/>
                  </a:lnTo>
                  <a:lnTo>
                    <a:pt x="929027" y="9515"/>
                  </a:lnTo>
                  <a:lnTo>
                    <a:pt x="994878" y="9515"/>
                  </a:lnTo>
                  <a:lnTo>
                    <a:pt x="996657" y="7731"/>
                  </a:lnTo>
                  <a:lnTo>
                    <a:pt x="996657" y="2378"/>
                  </a:lnTo>
                  <a:lnTo>
                    <a:pt x="994878" y="0"/>
                  </a:lnTo>
                  <a:close/>
                </a:path>
                <a:path w="4547234" h="9525">
                  <a:moveTo>
                    <a:pt x="1097510" y="0"/>
                  </a:moveTo>
                  <a:lnTo>
                    <a:pt x="1032252" y="0"/>
                  </a:lnTo>
                  <a:lnTo>
                    <a:pt x="1029879" y="2378"/>
                  </a:lnTo>
                  <a:lnTo>
                    <a:pt x="1029879" y="7731"/>
                  </a:lnTo>
                  <a:lnTo>
                    <a:pt x="1032252" y="9515"/>
                  </a:lnTo>
                  <a:lnTo>
                    <a:pt x="1097510" y="9515"/>
                  </a:lnTo>
                  <a:lnTo>
                    <a:pt x="1099883" y="7731"/>
                  </a:lnTo>
                  <a:lnTo>
                    <a:pt x="1099883" y="2378"/>
                  </a:lnTo>
                  <a:lnTo>
                    <a:pt x="1097510" y="0"/>
                  </a:lnTo>
                  <a:close/>
                </a:path>
                <a:path w="4547234" h="9525">
                  <a:moveTo>
                    <a:pt x="1200735" y="0"/>
                  </a:moveTo>
                  <a:lnTo>
                    <a:pt x="1135478" y="0"/>
                  </a:lnTo>
                  <a:lnTo>
                    <a:pt x="1133105" y="2378"/>
                  </a:lnTo>
                  <a:lnTo>
                    <a:pt x="1133105" y="7731"/>
                  </a:lnTo>
                  <a:lnTo>
                    <a:pt x="1135478" y="9515"/>
                  </a:lnTo>
                  <a:lnTo>
                    <a:pt x="1200735" y="9515"/>
                  </a:lnTo>
                  <a:lnTo>
                    <a:pt x="1203108" y="7731"/>
                  </a:lnTo>
                  <a:lnTo>
                    <a:pt x="1203108" y="2378"/>
                  </a:lnTo>
                  <a:lnTo>
                    <a:pt x="1200735" y="0"/>
                  </a:lnTo>
                  <a:close/>
                </a:path>
                <a:path w="4547234" h="9525">
                  <a:moveTo>
                    <a:pt x="1303960" y="0"/>
                  </a:moveTo>
                  <a:lnTo>
                    <a:pt x="1238110" y="0"/>
                  </a:lnTo>
                  <a:lnTo>
                    <a:pt x="1236330" y="2378"/>
                  </a:lnTo>
                  <a:lnTo>
                    <a:pt x="1236330" y="7731"/>
                  </a:lnTo>
                  <a:lnTo>
                    <a:pt x="1238110" y="9515"/>
                  </a:lnTo>
                  <a:lnTo>
                    <a:pt x="1303960" y="9515"/>
                  </a:lnTo>
                  <a:lnTo>
                    <a:pt x="1305740" y="7731"/>
                  </a:lnTo>
                  <a:lnTo>
                    <a:pt x="1305740" y="2378"/>
                  </a:lnTo>
                  <a:lnTo>
                    <a:pt x="1303960" y="0"/>
                  </a:lnTo>
                  <a:close/>
                </a:path>
                <a:path w="4547234" h="9525">
                  <a:moveTo>
                    <a:pt x="1406592" y="0"/>
                  </a:moveTo>
                  <a:lnTo>
                    <a:pt x="1341335" y="0"/>
                  </a:lnTo>
                  <a:lnTo>
                    <a:pt x="1338962" y="2378"/>
                  </a:lnTo>
                  <a:lnTo>
                    <a:pt x="1338962" y="7731"/>
                  </a:lnTo>
                  <a:lnTo>
                    <a:pt x="1341335" y="9515"/>
                  </a:lnTo>
                  <a:lnTo>
                    <a:pt x="1406592" y="9515"/>
                  </a:lnTo>
                  <a:lnTo>
                    <a:pt x="1408965" y="7731"/>
                  </a:lnTo>
                  <a:lnTo>
                    <a:pt x="1408965" y="2378"/>
                  </a:lnTo>
                  <a:lnTo>
                    <a:pt x="1406592" y="0"/>
                  </a:lnTo>
                  <a:close/>
                </a:path>
                <a:path w="4547234" h="9525">
                  <a:moveTo>
                    <a:pt x="1509818" y="0"/>
                  </a:moveTo>
                  <a:lnTo>
                    <a:pt x="1443967" y="0"/>
                  </a:lnTo>
                  <a:lnTo>
                    <a:pt x="1442187" y="2378"/>
                  </a:lnTo>
                  <a:lnTo>
                    <a:pt x="1442187" y="7731"/>
                  </a:lnTo>
                  <a:lnTo>
                    <a:pt x="1443967" y="9515"/>
                  </a:lnTo>
                  <a:lnTo>
                    <a:pt x="1509818" y="9515"/>
                  </a:lnTo>
                  <a:lnTo>
                    <a:pt x="1511597" y="7731"/>
                  </a:lnTo>
                  <a:lnTo>
                    <a:pt x="1511597" y="2378"/>
                  </a:lnTo>
                  <a:lnTo>
                    <a:pt x="1509818" y="0"/>
                  </a:lnTo>
                  <a:close/>
                </a:path>
                <a:path w="4547234" h="9525">
                  <a:moveTo>
                    <a:pt x="1612450" y="0"/>
                  </a:moveTo>
                  <a:lnTo>
                    <a:pt x="1547192" y="0"/>
                  </a:lnTo>
                  <a:lnTo>
                    <a:pt x="1544819" y="2378"/>
                  </a:lnTo>
                  <a:lnTo>
                    <a:pt x="1544819" y="7731"/>
                  </a:lnTo>
                  <a:lnTo>
                    <a:pt x="1547192" y="9515"/>
                  </a:lnTo>
                  <a:lnTo>
                    <a:pt x="1612450" y="9515"/>
                  </a:lnTo>
                  <a:lnTo>
                    <a:pt x="1614823" y="7731"/>
                  </a:lnTo>
                  <a:lnTo>
                    <a:pt x="1614823" y="2378"/>
                  </a:lnTo>
                  <a:lnTo>
                    <a:pt x="1612450" y="0"/>
                  </a:lnTo>
                  <a:close/>
                </a:path>
                <a:path w="4547234" h="9525">
                  <a:moveTo>
                    <a:pt x="1715675" y="0"/>
                  </a:moveTo>
                  <a:lnTo>
                    <a:pt x="1650418" y="0"/>
                  </a:lnTo>
                  <a:lnTo>
                    <a:pt x="1648045" y="2378"/>
                  </a:lnTo>
                  <a:lnTo>
                    <a:pt x="1648045" y="7731"/>
                  </a:lnTo>
                  <a:lnTo>
                    <a:pt x="1650418" y="9515"/>
                  </a:lnTo>
                  <a:lnTo>
                    <a:pt x="1715675" y="9515"/>
                  </a:lnTo>
                  <a:lnTo>
                    <a:pt x="1718048" y="7731"/>
                  </a:lnTo>
                  <a:lnTo>
                    <a:pt x="1718048" y="2378"/>
                  </a:lnTo>
                  <a:lnTo>
                    <a:pt x="1715675" y="0"/>
                  </a:lnTo>
                  <a:close/>
                </a:path>
                <a:path w="4547234" h="9525">
                  <a:moveTo>
                    <a:pt x="1818900" y="0"/>
                  </a:moveTo>
                  <a:lnTo>
                    <a:pt x="1753050" y="0"/>
                  </a:lnTo>
                  <a:lnTo>
                    <a:pt x="1751270" y="2378"/>
                  </a:lnTo>
                  <a:lnTo>
                    <a:pt x="1751270" y="7731"/>
                  </a:lnTo>
                  <a:lnTo>
                    <a:pt x="1753050" y="9515"/>
                  </a:lnTo>
                  <a:lnTo>
                    <a:pt x="1818900" y="9515"/>
                  </a:lnTo>
                  <a:lnTo>
                    <a:pt x="1820680" y="7731"/>
                  </a:lnTo>
                  <a:lnTo>
                    <a:pt x="1820680" y="2378"/>
                  </a:lnTo>
                  <a:lnTo>
                    <a:pt x="1818900" y="0"/>
                  </a:lnTo>
                  <a:close/>
                </a:path>
                <a:path w="4547234" h="9525">
                  <a:moveTo>
                    <a:pt x="1921532" y="0"/>
                  </a:moveTo>
                  <a:lnTo>
                    <a:pt x="1856275" y="0"/>
                  </a:lnTo>
                  <a:lnTo>
                    <a:pt x="1853902" y="2378"/>
                  </a:lnTo>
                  <a:lnTo>
                    <a:pt x="1853902" y="7731"/>
                  </a:lnTo>
                  <a:lnTo>
                    <a:pt x="1856275" y="9515"/>
                  </a:lnTo>
                  <a:lnTo>
                    <a:pt x="1921532" y="9515"/>
                  </a:lnTo>
                  <a:lnTo>
                    <a:pt x="1923905" y="7731"/>
                  </a:lnTo>
                  <a:lnTo>
                    <a:pt x="1923905" y="2378"/>
                  </a:lnTo>
                  <a:lnTo>
                    <a:pt x="1921532" y="0"/>
                  </a:lnTo>
                  <a:close/>
                </a:path>
                <a:path w="4547234" h="9525">
                  <a:moveTo>
                    <a:pt x="2024758" y="0"/>
                  </a:moveTo>
                  <a:lnTo>
                    <a:pt x="1958907" y="0"/>
                  </a:lnTo>
                  <a:lnTo>
                    <a:pt x="1957127" y="2378"/>
                  </a:lnTo>
                  <a:lnTo>
                    <a:pt x="1957127" y="7731"/>
                  </a:lnTo>
                  <a:lnTo>
                    <a:pt x="1958907" y="9515"/>
                  </a:lnTo>
                  <a:lnTo>
                    <a:pt x="2024758" y="9515"/>
                  </a:lnTo>
                  <a:lnTo>
                    <a:pt x="2026537" y="7731"/>
                  </a:lnTo>
                  <a:lnTo>
                    <a:pt x="2026537" y="2378"/>
                  </a:lnTo>
                  <a:lnTo>
                    <a:pt x="2024758" y="0"/>
                  </a:lnTo>
                  <a:close/>
                </a:path>
                <a:path w="4547234" h="9525">
                  <a:moveTo>
                    <a:pt x="2127390" y="0"/>
                  </a:moveTo>
                  <a:lnTo>
                    <a:pt x="2062132" y="0"/>
                  </a:lnTo>
                  <a:lnTo>
                    <a:pt x="2059759" y="2378"/>
                  </a:lnTo>
                  <a:lnTo>
                    <a:pt x="2059759" y="7731"/>
                  </a:lnTo>
                  <a:lnTo>
                    <a:pt x="2062132" y="9515"/>
                  </a:lnTo>
                  <a:lnTo>
                    <a:pt x="2127390" y="9515"/>
                  </a:lnTo>
                  <a:lnTo>
                    <a:pt x="2129763" y="7731"/>
                  </a:lnTo>
                  <a:lnTo>
                    <a:pt x="2129763" y="2378"/>
                  </a:lnTo>
                  <a:lnTo>
                    <a:pt x="2127390" y="0"/>
                  </a:lnTo>
                  <a:close/>
                </a:path>
                <a:path w="4547234" h="9525">
                  <a:moveTo>
                    <a:pt x="2230615" y="0"/>
                  </a:moveTo>
                  <a:lnTo>
                    <a:pt x="2165358" y="0"/>
                  </a:lnTo>
                  <a:lnTo>
                    <a:pt x="2162985" y="2378"/>
                  </a:lnTo>
                  <a:lnTo>
                    <a:pt x="2162985" y="7731"/>
                  </a:lnTo>
                  <a:lnTo>
                    <a:pt x="2165358" y="9515"/>
                  </a:lnTo>
                  <a:lnTo>
                    <a:pt x="2230615" y="9515"/>
                  </a:lnTo>
                  <a:lnTo>
                    <a:pt x="2232988" y="7731"/>
                  </a:lnTo>
                  <a:lnTo>
                    <a:pt x="2232988" y="2378"/>
                  </a:lnTo>
                  <a:lnTo>
                    <a:pt x="2230615" y="0"/>
                  </a:lnTo>
                  <a:close/>
                </a:path>
                <a:path w="4547234" h="9525">
                  <a:moveTo>
                    <a:pt x="2333840" y="0"/>
                  </a:moveTo>
                  <a:lnTo>
                    <a:pt x="2268583" y="0"/>
                  </a:lnTo>
                  <a:lnTo>
                    <a:pt x="2266210" y="2378"/>
                  </a:lnTo>
                  <a:lnTo>
                    <a:pt x="2266210" y="7731"/>
                  </a:lnTo>
                  <a:lnTo>
                    <a:pt x="2268583" y="9515"/>
                  </a:lnTo>
                  <a:lnTo>
                    <a:pt x="2333840" y="9515"/>
                  </a:lnTo>
                  <a:lnTo>
                    <a:pt x="2335620" y="7731"/>
                  </a:lnTo>
                  <a:lnTo>
                    <a:pt x="2335620" y="2378"/>
                  </a:lnTo>
                  <a:lnTo>
                    <a:pt x="2333840" y="0"/>
                  </a:lnTo>
                  <a:close/>
                </a:path>
                <a:path w="4547234" h="9525">
                  <a:moveTo>
                    <a:pt x="2436472" y="0"/>
                  </a:moveTo>
                  <a:lnTo>
                    <a:pt x="2371215" y="0"/>
                  </a:lnTo>
                  <a:lnTo>
                    <a:pt x="2368842" y="2378"/>
                  </a:lnTo>
                  <a:lnTo>
                    <a:pt x="2368842" y="7731"/>
                  </a:lnTo>
                  <a:lnTo>
                    <a:pt x="2371215" y="9515"/>
                  </a:lnTo>
                  <a:lnTo>
                    <a:pt x="2436472" y="9515"/>
                  </a:lnTo>
                  <a:lnTo>
                    <a:pt x="2438845" y="7731"/>
                  </a:lnTo>
                  <a:lnTo>
                    <a:pt x="2438845" y="2378"/>
                  </a:lnTo>
                  <a:lnTo>
                    <a:pt x="2436472" y="0"/>
                  </a:lnTo>
                  <a:close/>
                </a:path>
                <a:path w="4547234" h="9525">
                  <a:moveTo>
                    <a:pt x="2539697" y="0"/>
                  </a:moveTo>
                  <a:lnTo>
                    <a:pt x="2473847" y="0"/>
                  </a:lnTo>
                  <a:lnTo>
                    <a:pt x="2472067" y="2378"/>
                  </a:lnTo>
                  <a:lnTo>
                    <a:pt x="2472067" y="7731"/>
                  </a:lnTo>
                  <a:lnTo>
                    <a:pt x="2473847" y="9515"/>
                  </a:lnTo>
                  <a:lnTo>
                    <a:pt x="2539697" y="9515"/>
                  </a:lnTo>
                  <a:lnTo>
                    <a:pt x="2541477" y="7731"/>
                  </a:lnTo>
                  <a:lnTo>
                    <a:pt x="2541477" y="2378"/>
                  </a:lnTo>
                  <a:lnTo>
                    <a:pt x="2539697" y="0"/>
                  </a:lnTo>
                  <a:close/>
                </a:path>
                <a:path w="4547234" h="9525">
                  <a:moveTo>
                    <a:pt x="2642330" y="0"/>
                  </a:moveTo>
                  <a:lnTo>
                    <a:pt x="2577072" y="0"/>
                  </a:lnTo>
                  <a:lnTo>
                    <a:pt x="2574699" y="2378"/>
                  </a:lnTo>
                  <a:lnTo>
                    <a:pt x="2574699" y="7731"/>
                  </a:lnTo>
                  <a:lnTo>
                    <a:pt x="2577072" y="9515"/>
                  </a:lnTo>
                  <a:lnTo>
                    <a:pt x="2642330" y="9515"/>
                  </a:lnTo>
                  <a:lnTo>
                    <a:pt x="2644703" y="7731"/>
                  </a:lnTo>
                  <a:lnTo>
                    <a:pt x="2644703" y="2378"/>
                  </a:lnTo>
                  <a:lnTo>
                    <a:pt x="2642330" y="0"/>
                  </a:lnTo>
                  <a:close/>
                </a:path>
                <a:path w="4547234" h="9525">
                  <a:moveTo>
                    <a:pt x="2745555" y="0"/>
                  </a:moveTo>
                  <a:lnTo>
                    <a:pt x="2680297" y="0"/>
                  </a:lnTo>
                  <a:lnTo>
                    <a:pt x="2677924" y="2378"/>
                  </a:lnTo>
                  <a:lnTo>
                    <a:pt x="2677924" y="7731"/>
                  </a:lnTo>
                  <a:lnTo>
                    <a:pt x="2680297" y="9515"/>
                  </a:lnTo>
                  <a:lnTo>
                    <a:pt x="2745555" y="9515"/>
                  </a:lnTo>
                  <a:lnTo>
                    <a:pt x="2747928" y="7731"/>
                  </a:lnTo>
                  <a:lnTo>
                    <a:pt x="2747928" y="2378"/>
                  </a:lnTo>
                  <a:lnTo>
                    <a:pt x="2745555" y="0"/>
                  </a:lnTo>
                  <a:close/>
                </a:path>
                <a:path w="4547234" h="9525">
                  <a:moveTo>
                    <a:pt x="2848780" y="0"/>
                  </a:moveTo>
                  <a:lnTo>
                    <a:pt x="2782929" y="0"/>
                  </a:lnTo>
                  <a:lnTo>
                    <a:pt x="2781150" y="2378"/>
                  </a:lnTo>
                  <a:lnTo>
                    <a:pt x="2781150" y="7731"/>
                  </a:lnTo>
                  <a:lnTo>
                    <a:pt x="2782929" y="9515"/>
                  </a:lnTo>
                  <a:lnTo>
                    <a:pt x="2848780" y="9515"/>
                  </a:lnTo>
                  <a:lnTo>
                    <a:pt x="2850560" y="7731"/>
                  </a:lnTo>
                  <a:lnTo>
                    <a:pt x="2850560" y="2378"/>
                  </a:lnTo>
                  <a:lnTo>
                    <a:pt x="2848780" y="0"/>
                  </a:lnTo>
                  <a:close/>
                </a:path>
                <a:path w="4547234" h="9525">
                  <a:moveTo>
                    <a:pt x="2951412" y="0"/>
                  </a:moveTo>
                  <a:lnTo>
                    <a:pt x="2886155" y="0"/>
                  </a:lnTo>
                  <a:lnTo>
                    <a:pt x="2883782" y="2378"/>
                  </a:lnTo>
                  <a:lnTo>
                    <a:pt x="2883782" y="7731"/>
                  </a:lnTo>
                  <a:lnTo>
                    <a:pt x="2886155" y="9515"/>
                  </a:lnTo>
                  <a:lnTo>
                    <a:pt x="2951412" y="9515"/>
                  </a:lnTo>
                  <a:lnTo>
                    <a:pt x="2953785" y="7731"/>
                  </a:lnTo>
                  <a:lnTo>
                    <a:pt x="2953785" y="2378"/>
                  </a:lnTo>
                  <a:lnTo>
                    <a:pt x="2951412" y="0"/>
                  </a:lnTo>
                  <a:close/>
                </a:path>
                <a:path w="4547234" h="9525">
                  <a:moveTo>
                    <a:pt x="3054637" y="0"/>
                  </a:moveTo>
                  <a:lnTo>
                    <a:pt x="2988787" y="0"/>
                  </a:lnTo>
                  <a:lnTo>
                    <a:pt x="2987007" y="2378"/>
                  </a:lnTo>
                  <a:lnTo>
                    <a:pt x="2987007" y="7731"/>
                  </a:lnTo>
                  <a:lnTo>
                    <a:pt x="2988787" y="9515"/>
                  </a:lnTo>
                  <a:lnTo>
                    <a:pt x="3054637" y="9515"/>
                  </a:lnTo>
                  <a:lnTo>
                    <a:pt x="3056417" y="7731"/>
                  </a:lnTo>
                  <a:lnTo>
                    <a:pt x="3056417" y="2378"/>
                  </a:lnTo>
                  <a:lnTo>
                    <a:pt x="3054637" y="0"/>
                  </a:lnTo>
                  <a:close/>
                </a:path>
                <a:path w="4547234" h="9525">
                  <a:moveTo>
                    <a:pt x="3157269" y="0"/>
                  </a:moveTo>
                  <a:lnTo>
                    <a:pt x="3092012" y="0"/>
                  </a:lnTo>
                  <a:lnTo>
                    <a:pt x="3089639" y="2378"/>
                  </a:lnTo>
                  <a:lnTo>
                    <a:pt x="3089639" y="7731"/>
                  </a:lnTo>
                  <a:lnTo>
                    <a:pt x="3092012" y="9515"/>
                  </a:lnTo>
                  <a:lnTo>
                    <a:pt x="3157269" y="9515"/>
                  </a:lnTo>
                  <a:lnTo>
                    <a:pt x="3159642" y="7731"/>
                  </a:lnTo>
                  <a:lnTo>
                    <a:pt x="3159642" y="2378"/>
                  </a:lnTo>
                  <a:lnTo>
                    <a:pt x="3157269" y="0"/>
                  </a:lnTo>
                  <a:close/>
                </a:path>
                <a:path w="4547234" h="9525">
                  <a:moveTo>
                    <a:pt x="3260495" y="0"/>
                  </a:moveTo>
                  <a:lnTo>
                    <a:pt x="3195237" y="0"/>
                  </a:lnTo>
                  <a:lnTo>
                    <a:pt x="3192864" y="2378"/>
                  </a:lnTo>
                  <a:lnTo>
                    <a:pt x="3192864" y="7731"/>
                  </a:lnTo>
                  <a:lnTo>
                    <a:pt x="3195237" y="9515"/>
                  </a:lnTo>
                  <a:lnTo>
                    <a:pt x="3260495" y="9515"/>
                  </a:lnTo>
                  <a:lnTo>
                    <a:pt x="3262868" y="7731"/>
                  </a:lnTo>
                  <a:lnTo>
                    <a:pt x="3262868" y="2378"/>
                  </a:lnTo>
                  <a:lnTo>
                    <a:pt x="3260495" y="0"/>
                  </a:lnTo>
                  <a:close/>
                </a:path>
                <a:path w="4547234" h="9525">
                  <a:moveTo>
                    <a:pt x="3363720" y="0"/>
                  </a:moveTo>
                  <a:lnTo>
                    <a:pt x="3297869" y="0"/>
                  </a:lnTo>
                  <a:lnTo>
                    <a:pt x="3296090" y="2378"/>
                  </a:lnTo>
                  <a:lnTo>
                    <a:pt x="3296090" y="7731"/>
                  </a:lnTo>
                  <a:lnTo>
                    <a:pt x="3297869" y="9515"/>
                  </a:lnTo>
                  <a:lnTo>
                    <a:pt x="3363720" y="9515"/>
                  </a:lnTo>
                  <a:lnTo>
                    <a:pt x="3365500" y="7731"/>
                  </a:lnTo>
                  <a:lnTo>
                    <a:pt x="3365500" y="2378"/>
                  </a:lnTo>
                  <a:lnTo>
                    <a:pt x="3363720" y="0"/>
                  </a:lnTo>
                  <a:close/>
                </a:path>
                <a:path w="4547234" h="9525">
                  <a:moveTo>
                    <a:pt x="3466352" y="0"/>
                  </a:moveTo>
                  <a:lnTo>
                    <a:pt x="3401095" y="0"/>
                  </a:lnTo>
                  <a:lnTo>
                    <a:pt x="3398722" y="2378"/>
                  </a:lnTo>
                  <a:lnTo>
                    <a:pt x="3398722" y="7731"/>
                  </a:lnTo>
                  <a:lnTo>
                    <a:pt x="3401095" y="9515"/>
                  </a:lnTo>
                  <a:lnTo>
                    <a:pt x="3466352" y="9515"/>
                  </a:lnTo>
                  <a:lnTo>
                    <a:pt x="3468725" y="7731"/>
                  </a:lnTo>
                  <a:lnTo>
                    <a:pt x="3468725" y="2378"/>
                  </a:lnTo>
                  <a:lnTo>
                    <a:pt x="3466352" y="0"/>
                  </a:lnTo>
                  <a:close/>
                </a:path>
                <a:path w="4547234" h="9525">
                  <a:moveTo>
                    <a:pt x="3569577" y="0"/>
                  </a:moveTo>
                  <a:lnTo>
                    <a:pt x="3503727" y="0"/>
                  </a:lnTo>
                  <a:lnTo>
                    <a:pt x="3501947" y="2378"/>
                  </a:lnTo>
                  <a:lnTo>
                    <a:pt x="3501947" y="7731"/>
                  </a:lnTo>
                  <a:lnTo>
                    <a:pt x="3503727" y="9515"/>
                  </a:lnTo>
                  <a:lnTo>
                    <a:pt x="3569577" y="9515"/>
                  </a:lnTo>
                  <a:lnTo>
                    <a:pt x="3571357" y="7731"/>
                  </a:lnTo>
                  <a:lnTo>
                    <a:pt x="3571357" y="2378"/>
                  </a:lnTo>
                  <a:lnTo>
                    <a:pt x="3569577" y="0"/>
                  </a:lnTo>
                  <a:close/>
                </a:path>
                <a:path w="4547234" h="9525">
                  <a:moveTo>
                    <a:pt x="3672209" y="0"/>
                  </a:moveTo>
                  <a:lnTo>
                    <a:pt x="3606952" y="0"/>
                  </a:lnTo>
                  <a:lnTo>
                    <a:pt x="3604579" y="2378"/>
                  </a:lnTo>
                  <a:lnTo>
                    <a:pt x="3604579" y="7731"/>
                  </a:lnTo>
                  <a:lnTo>
                    <a:pt x="3606952" y="9515"/>
                  </a:lnTo>
                  <a:lnTo>
                    <a:pt x="3672209" y="9515"/>
                  </a:lnTo>
                  <a:lnTo>
                    <a:pt x="3674582" y="7731"/>
                  </a:lnTo>
                  <a:lnTo>
                    <a:pt x="3674582" y="2378"/>
                  </a:lnTo>
                  <a:lnTo>
                    <a:pt x="3672209" y="0"/>
                  </a:lnTo>
                  <a:close/>
                </a:path>
                <a:path w="4547234" h="9525">
                  <a:moveTo>
                    <a:pt x="3775435" y="0"/>
                  </a:moveTo>
                  <a:lnTo>
                    <a:pt x="3710177" y="0"/>
                  </a:lnTo>
                  <a:lnTo>
                    <a:pt x="3707804" y="2378"/>
                  </a:lnTo>
                  <a:lnTo>
                    <a:pt x="3707804" y="7731"/>
                  </a:lnTo>
                  <a:lnTo>
                    <a:pt x="3710177" y="9515"/>
                  </a:lnTo>
                  <a:lnTo>
                    <a:pt x="3775435" y="9515"/>
                  </a:lnTo>
                  <a:lnTo>
                    <a:pt x="3777808" y="7731"/>
                  </a:lnTo>
                  <a:lnTo>
                    <a:pt x="3777808" y="2378"/>
                  </a:lnTo>
                  <a:lnTo>
                    <a:pt x="3775435" y="0"/>
                  </a:lnTo>
                  <a:close/>
                </a:path>
                <a:path w="4547234" h="9525">
                  <a:moveTo>
                    <a:pt x="3878660" y="0"/>
                  </a:moveTo>
                  <a:lnTo>
                    <a:pt x="3812809" y="0"/>
                  </a:lnTo>
                  <a:lnTo>
                    <a:pt x="3811030" y="2378"/>
                  </a:lnTo>
                  <a:lnTo>
                    <a:pt x="3811030" y="7731"/>
                  </a:lnTo>
                  <a:lnTo>
                    <a:pt x="3812809" y="9515"/>
                  </a:lnTo>
                  <a:lnTo>
                    <a:pt x="3878660" y="9515"/>
                  </a:lnTo>
                  <a:lnTo>
                    <a:pt x="3880440" y="7731"/>
                  </a:lnTo>
                  <a:lnTo>
                    <a:pt x="3880440" y="2378"/>
                  </a:lnTo>
                  <a:lnTo>
                    <a:pt x="3878660" y="0"/>
                  </a:lnTo>
                  <a:close/>
                </a:path>
                <a:path w="4547234" h="9525">
                  <a:moveTo>
                    <a:pt x="3981292" y="0"/>
                  </a:moveTo>
                  <a:lnTo>
                    <a:pt x="3916035" y="0"/>
                  </a:lnTo>
                  <a:lnTo>
                    <a:pt x="3913662" y="2378"/>
                  </a:lnTo>
                  <a:lnTo>
                    <a:pt x="3913662" y="7731"/>
                  </a:lnTo>
                  <a:lnTo>
                    <a:pt x="3916035" y="9515"/>
                  </a:lnTo>
                  <a:lnTo>
                    <a:pt x="3981292" y="9515"/>
                  </a:lnTo>
                  <a:lnTo>
                    <a:pt x="3983665" y="7731"/>
                  </a:lnTo>
                  <a:lnTo>
                    <a:pt x="3983665" y="2378"/>
                  </a:lnTo>
                  <a:lnTo>
                    <a:pt x="3981292" y="0"/>
                  </a:lnTo>
                  <a:close/>
                </a:path>
                <a:path w="4547234" h="9525">
                  <a:moveTo>
                    <a:pt x="4084517" y="0"/>
                  </a:moveTo>
                  <a:lnTo>
                    <a:pt x="4018667" y="0"/>
                  </a:lnTo>
                  <a:lnTo>
                    <a:pt x="4016887" y="2378"/>
                  </a:lnTo>
                  <a:lnTo>
                    <a:pt x="4016887" y="7731"/>
                  </a:lnTo>
                  <a:lnTo>
                    <a:pt x="4018667" y="9515"/>
                  </a:lnTo>
                  <a:lnTo>
                    <a:pt x="4084517" y="9515"/>
                  </a:lnTo>
                  <a:lnTo>
                    <a:pt x="4086297" y="7731"/>
                  </a:lnTo>
                  <a:lnTo>
                    <a:pt x="4086297" y="2378"/>
                  </a:lnTo>
                  <a:lnTo>
                    <a:pt x="4084517" y="0"/>
                  </a:lnTo>
                  <a:close/>
                </a:path>
                <a:path w="4547234" h="9525">
                  <a:moveTo>
                    <a:pt x="4187149" y="0"/>
                  </a:moveTo>
                  <a:lnTo>
                    <a:pt x="4121892" y="0"/>
                  </a:lnTo>
                  <a:lnTo>
                    <a:pt x="4119519" y="2378"/>
                  </a:lnTo>
                  <a:lnTo>
                    <a:pt x="4119519" y="7731"/>
                  </a:lnTo>
                  <a:lnTo>
                    <a:pt x="4121892" y="9515"/>
                  </a:lnTo>
                  <a:lnTo>
                    <a:pt x="4187149" y="9515"/>
                  </a:lnTo>
                  <a:lnTo>
                    <a:pt x="4189522" y="7731"/>
                  </a:lnTo>
                  <a:lnTo>
                    <a:pt x="4189522" y="2378"/>
                  </a:lnTo>
                  <a:lnTo>
                    <a:pt x="4187149" y="0"/>
                  </a:lnTo>
                  <a:close/>
                </a:path>
                <a:path w="4547234" h="9525">
                  <a:moveTo>
                    <a:pt x="4290375" y="0"/>
                  </a:moveTo>
                  <a:lnTo>
                    <a:pt x="4225117" y="0"/>
                  </a:lnTo>
                  <a:lnTo>
                    <a:pt x="4222744" y="2378"/>
                  </a:lnTo>
                  <a:lnTo>
                    <a:pt x="4222744" y="7731"/>
                  </a:lnTo>
                  <a:lnTo>
                    <a:pt x="4225117" y="9515"/>
                  </a:lnTo>
                  <a:lnTo>
                    <a:pt x="4290375" y="9515"/>
                  </a:lnTo>
                  <a:lnTo>
                    <a:pt x="4292748" y="7731"/>
                  </a:lnTo>
                  <a:lnTo>
                    <a:pt x="4292748" y="2378"/>
                  </a:lnTo>
                  <a:lnTo>
                    <a:pt x="4290375" y="0"/>
                  </a:lnTo>
                  <a:close/>
                </a:path>
                <a:path w="4547234" h="9525">
                  <a:moveTo>
                    <a:pt x="4393600" y="0"/>
                  </a:moveTo>
                  <a:lnTo>
                    <a:pt x="4327749" y="0"/>
                  </a:lnTo>
                  <a:lnTo>
                    <a:pt x="4325970" y="2378"/>
                  </a:lnTo>
                  <a:lnTo>
                    <a:pt x="4325970" y="7731"/>
                  </a:lnTo>
                  <a:lnTo>
                    <a:pt x="4327749" y="9515"/>
                  </a:lnTo>
                  <a:lnTo>
                    <a:pt x="4393600" y="9515"/>
                  </a:lnTo>
                  <a:lnTo>
                    <a:pt x="4395380" y="7731"/>
                  </a:lnTo>
                  <a:lnTo>
                    <a:pt x="4395380" y="2378"/>
                  </a:lnTo>
                  <a:lnTo>
                    <a:pt x="4393600" y="0"/>
                  </a:lnTo>
                  <a:close/>
                </a:path>
                <a:path w="4547234" h="9525">
                  <a:moveTo>
                    <a:pt x="4496232" y="0"/>
                  </a:moveTo>
                  <a:lnTo>
                    <a:pt x="4430975" y="0"/>
                  </a:lnTo>
                  <a:lnTo>
                    <a:pt x="4428602" y="2378"/>
                  </a:lnTo>
                  <a:lnTo>
                    <a:pt x="4428602" y="7731"/>
                  </a:lnTo>
                  <a:lnTo>
                    <a:pt x="4430975" y="9515"/>
                  </a:lnTo>
                  <a:lnTo>
                    <a:pt x="4496232" y="9515"/>
                  </a:lnTo>
                  <a:lnTo>
                    <a:pt x="4498605" y="7731"/>
                  </a:lnTo>
                  <a:lnTo>
                    <a:pt x="4498605" y="2378"/>
                  </a:lnTo>
                  <a:lnTo>
                    <a:pt x="4496232" y="0"/>
                  </a:lnTo>
                  <a:close/>
                </a:path>
                <a:path w="4547234" h="9525">
                  <a:moveTo>
                    <a:pt x="4544878" y="0"/>
                  </a:moveTo>
                  <a:lnTo>
                    <a:pt x="4533607" y="0"/>
                  </a:lnTo>
                  <a:lnTo>
                    <a:pt x="4531827" y="2378"/>
                  </a:lnTo>
                  <a:lnTo>
                    <a:pt x="4531827" y="7731"/>
                  </a:lnTo>
                  <a:lnTo>
                    <a:pt x="4533607" y="9515"/>
                  </a:lnTo>
                  <a:lnTo>
                    <a:pt x="4544878" y="9515"/>
                  </a:lnTo>
                  <a:lnTo>
                    <a:pt x="4546658" y="7731"/>
                  </a:lnTo>
                  <a:lnTo>
                    <a:pt x="4546658" y="2378"/>
                  </a:lnTo>
                  <a:lnTo>
                    <a:pt x="4544878" y="0"/>
                  </a:lnTo>
                  <a:close/>
                </a:path>
              </a:pathLst>
            </a:custGeom>
            <a:solidFill>
              <a:srgbClr val="AAAAA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5594765" y="3351779"/>
              <a:ext cx="4547235" cy="9525"/>
            </a:xfrm>
            <a:custGeom>
              <a:avLst/>
              <a:gdLst/>
              <a:ahLst/>
              <a:cxnLst/>
              <a:rect l="l" t="t" r="r" b="b"/>
              <a:pathLst>
                <a:path w="4547234" h="9525">
                  <a:moveTo>
                    <a:pt x="4745" y="0"/>
                  </a:moveTo>
                  <a:lnTo>
                    <a:pt x="65257" y="0"/>
                  </a:lnTo>
                  <a:lnTo>
                    <a:pt x="67630" y="0"/>
                  </a:lnTo>
                  <a:lnTo>
                    <a:pt x="70003" y="2378"/>
                  </a:lnTo>
                  <a:lnTo>
                    <a:pt x="70003" y="4757"/>
                  </a:lnTo>
                  <a:lnTo>
                    <a:pt x="70003" y="7731"/>
                  </a:lnTo>
                  <a:lnTo>
                    <a:pt x="67630" y="9515"/>
                  </a:lnTo>
                  <a:lnTo>
                    <a:pt x="65257" y="9515"/>
                  </a:lnTo>
                  <a:lnTo>
                    <a:pt x="4745" y="9515"/>
                  </a:lnTo>
                  <a:lnTo>
                    <a:pt x="2372" y="9515"/>
                  </a:lnTo>
                  <a:lnTo>
                    <a:pt x="0" y="7731"/>
                  </a:lnTo>
                  <a:lnTo>
                    <a:pt x="0" y="4757"/>
                  </a:lnTo>
                  <a:lnTo>
                    <a:pt x="0" y="2378"/>
                  </a:lnTo>
                  <a:lnTo>
                    <a:pt x="2372" y="0"/>
                  </a:lnTo>
                  <a:lnTo>
                    <a:pt x="4745" y="0"/>
                  </a:lnTo>
                </a:path>
                <a:path w="4547234" h="9525">
                  <a:moveTo>
                    <a:pt x="107971" y="0"/>
                  </a:moveTo>
                  <a:lnTo>
                    <a:pt x="168482" y="0"/>
                  </a:lnTo>
                  <a:lnTo>
                    <a:pt x="170855" y="0"/>
                  </a:lnTo>
                  <a:lnTo>
                    <a:pt x="173228" y="2378"/>
                  </a:lnTo>
                  <a:lnTo>
                    <a:pt x="173228" y="4757"/>
                  </a:lnTo>
                  <a:lnTo>
                    <a:pt x="173228" y="7731"/>
                  </a:lnTo>
                  <a:lnTo>
                    <a:pt x="170855" y="9515"/>
                  </a:lnTo>
                  <a:lnTo>
                    <a:pt x="168482" y="9515"/>
                  </a:lnTo>
                  <a:lnTo>
                    <a:pt x="107971" y="9515"/>
                  </a:lnTo>
                  <a:lnTo>
                    <a:pt x="105598" y="9515"/>
                  </a:lnTo>
                  <a:lnTo>
                    <a:pt x="103225" y="7731"/>
                  </a:lnTo>
                  <a:lnTo>
                    <a:pt x="103225" y="4757"/>
                  </a:lnTo>
                  <a:lnTo>
                    <a:pt x="103225" y="2378"/>
                  </a:lnTo>
                  <a:lnTo>
                    <a:pt x="105598" y="0"/>
                  </a:lnTo>
                  <a:lnTo>
                    <a:pt x="107971" y="0"/>
                  </a:lnTo>
                </a:path>
                <a:path w="4547234" h="9525">
                  <a:moveTo>
                    <a:pt x="211196" y="0"/>
                  </a:moveTo>
                  <a:lnTo>
                    <a:pt x="271114" y="0"/>
                  </a:lnTo>
                  <a:lnTo>
                    <a:pt x="274080" y="0"/>
                  </a:lnTo>
                  <a:lnTo>
                    <a:pt x="275860" y="2378"/>
                  </a:lnTo>
                  <a:lnTo>
                    <a:pt x="275860" y="4757"/>
                  </a:lnTo>
                  <a:lnTo>
                    <a:pt x="275860" y="7731"/>
                  </a:lnTo>
                  <a:lnTo>
                    <a:pt x="274080" y="9515"/>
                  </a:lnTo>
                  <a:lnTo>
                    <a:pt x="271114" y="9515"/>
                  </a:lnTo>
                  <a:lnTo>
                    <a:pt x="211196" y="9515"/>
                  </a:lnTo>
                  <a:lnTo>
                    <a:pt x="208230" y="9515"/>
                  </a:lnTo>
                  <a:lnTo>
                    <a:pt x="206450" y="7731"/>
                  </a:lnTo>
                  <a:lnTo>
                    <a:pt x="206450" y="4757"/>
                  </a:lnTo>
                  <a:lnTo>
                    <a:pt x="206450" y="2378"/>
                  </a:lnTo>
                  <a:lnTo>
                    <a:pt x="208230" y="0"/>
                  </a:lnTo>
                  <a:lnTo>
                    <a:pt x="211196" y="0"/>
                  </a:lnTo>
                </a:path>
                <a:path w="4547234" h="9525">
                  <a:moveTo>
                    <a:pt x="313828" y="0"/>
                  </a:moveTo>
                  <a:lnTo>
                    <a:pt x="374339" y="0"/>
                  </a:lnTo>
                  <a:lnTo>
                    <a:pt x="376712" y="0"/>
                  </a:lnTo>
                  <a:lnTo>
                    <a:pt x="379085" y="2378"/>
                  </a:lnTo>
                  <a:lnTo>
                    <a:pt x="379085" y="4757"/>
                  </a:lnTo>
                  <a:lnTo>
                    <a:pt x="379085" y="7731"/>
                  </a:lnTo>
                  <a:lnTo>
                    <a:pt x="376712" y="9515"/>
                  </a:lnTo>
                  <a:lnTo>
                    <a:pt x="374339" y="9515"/>
                  </a:lnTo>
                  <a:lnTo>
                    <a:pt x="313828" y="9515"/>
                  </a:lnTo>
                  <a:lnTo>
                    <a:pt x="311455" y="9515"/>
                  </a:lnTo>
                  <a:lnTo>
                    <a:pt x="309082" y="7731"/>
                  </a:lnTo>
                  <a:lnTo>
                    <a:pt x="309082" y="4757"/>
                  </a:lnTo>
                  <a:lnTo>
                    <a:pt x="309082" y="2378"/>
                  </a:lnTo>
                  <a:lnTo>
                    <a:pt x="311455" y="0"/>
                  </a:lnTo>
                  <a:lnTo>
                    <a:pt x="313828" y="0"/>
                  </a:lnTo>
                </a:path>
                <a:path w="4547234" h="9525">
                  <a:moveTo>
                    <a:pt x="417053" y="0"/>
                  </a:moveTo>
                  <a:lnTo>
                    <a:pt x="476971" y="0"/>
                  </a:lnTo>
                  <a:lnTo>
                    <a:pt x="479938" y="0"/>
                  </a:lnTo>
                  <a:lnTo>
                    <a:pt x="481717" y="2378"/>
                  </a:lnTo>
                  <a:lnTo>
                    <a:pt x="481717" y="4757"/>
                  </a:lnTo>
                  <a:lnTo>
                    <a:pt x="481717" y="7731"/>
                  </a:lnTo>
                  <a:lnTo>
                    <a:pt x="479938" y="9515"/>
                  </a:lnTo>
                  <a:lnTo>
                    <a:pt x="476971" y="9515"/>
                  </a:lnTo>
                  <a:lnTo>
                    <a:pt x="417053" y="9515"/>
                  </a:lnTo>
                  <a:lnTo>
                    <a:pt x="414087" y="9515"/>
                  </a:lnTo>
                  <a:lnTo>
                    <a:pt x="412307" y="7731"/>
                  </a:lnTo>
                  <a:lnTo>
                    <a:pt x="412307" y="4757"/>
                  </a:lnTo>
                  <a:lnTo>
                    <a:pt x="412307" y="2378"/>
                  </a:lnTo>
                  <a:lnTo>
                    <a:pt x="414087" y="0"/>
                  </a:lnTo>
                  <a:lnTo>
                    <a:pt x="417053" y="0"/>
                  </a:lnTo>
                </a:path>
                <a:path w="4547234" h="9525">
                  <a:moveTo>
                    <a:pt x="519685" y="0"/>
                  </a:moveTo>
                  <a:lnTo>
                    <a:pt x="580197" y="0"/>
                  </a:lnTo>
                  <a:lnTo>
                    <a:pt x="582570" y="0"/>
                  </a:lnTo>
                  <a:lnTo>
                    <a:pt x="584943" y="2378"/>
                  </a:lnTo>
                  <a:lnTo>
                    <a:pt x="584943" y="4757"/>
                  </a:lnTo>
                  <a:lnTo>
                    <a:pt x="584943" y="7731"/>
                  </a:lnTo>
                  <a:lnTo>
                    <a:pt x="582570" y="9515"/>
                  </a:lnTo>
                  <a:lnTo>
                    <a:pt x="580197" y="9515"/>
                  </a:lnTo>
                  <a:lnTo>
                    <a:pt x="519685" y="9515"/>
                  </a:lnTo>
                  <a:lnTo>
                    <a:pt x="517312" y="9515"/>
                  </a:lnTo>
                  <a:lnTo>
                    <a:pt x="514939" y="7731"/>
                  </a:lnTo>
                  <a:lnTo>
                    <a:pt x="514939" y="4757"/>
                  </a:lnTo>
                  <a:lnTo>
                    <a:pt x="514939" y="2378"/>
                  </a:lnTo>
                  <a:lnTo>
                    <a:pt x="517312" y="0"/>
                  </a:lnTo>
                  <a:lnTo>
                    <a:pt x="519685" y="0"/>
                  </a:lnTo>
                </a:path>
                <a:path w="4547234" h="9525">
                  <a:moveTo>
                    <a:pt x="622911" y="0"/>
                  </a:moveTo>
                  <a:lnTo>
                    <a:pt x="683422" y="0"/>
                  </a:lnTo>
                  <a:lnTo>
                    <a:pt x="685795" y="0"/>
                  </a:lnTo>
                  <a:lnTo>
                    <a:pt x="688168" y="2378"/>
                  </a:lnTo>
                  <a:lnTo>
                    <a:pt x="688168" y="4757"/>
                  </a:lnTo>
                  <a:lnTo>
                    <a:pt x="688168" y="7731"/>
                  </a:lnTo>
                  <a:lnTo>
                    <a:pt x="685795" y="9515"/>
                  </a:lnTo>
                  <a:lnTo>
                    <a:pt x="683422" y="9515"/>
                  </a:lnTo>
                  <a:lnTo>
                    <a:pt x="622911" y="9515"/>
                  </a:lnTo>
                  <a:lnTo>
                    <a:pt x="620538" y="9515"/>
                  </a:lnTo>
                  <a:lnTo>
                    <a:pt x="618165" y="7731"/>
                  </a:lnTo>
                  <a:lnTo>
                    <a:pt x="618165" y="4757"/>
                  </a:lnTo>
                  <a:lnTo>
                    <a:pt x="618165" y="2378"/>
                  </a:lnTo>
                  <a:lnTo>
                    <a:pt x="620538" y="0"/>
                  </a:lnTo>
                  <a:lnTo>
                    <a:pt x="622911" y="0"/>
                  </a:lnTo>
                </a:path>
                <a:path w="4547234" h="9525">
                  <a:moveTo>
                    <a:pt x="726136" y="0"/>
                  </a:moveTo>
                  <a:lnTo>
                    <a:pt x="786054" y="0"/>
                  </a:lnTo>
                  <a:lnTo>
                    <a:pt x="789020" y="0"/>
                  </a:lnTo>
                  <a:lnTo>
                    <a:pt x="790800" y="2378"/>
                  </a:lnTo>
                  <a:lnTo>
                    <a:pt x="790800" y="4757"/>
                  </a:lnTo>
                  <a:lnTo>
                    <a:pt x="790800" y="7731"/>
                  </a:lnTo>
                  <a:lnTo>
                    <a:pt x="789020" y="9515"/>
                  </a:lnTo>
                  <a:lnTo>
                    <a:pt x="786054" y="9515"/>
                  </a:lnTo>
                  <a:lnTo>
                    <a:pt x="726136" y="9515"/>
                  </a:lnTo>
                  <a:lnTo>
                    <a:pt x="723170" y="9515"/>
                  </a:lnTo>
                  <a:lnTo>
                    <a:pt x="721390" y="7731"/>
                  </a:lnTo>
                  <a:lnTo>
                    <a:pt x="721390" y="4757"/>
                  </a:lnTo>
                  <a:lnTo>
                    <a:pt x="721390" y="2378"/>
                  </a:lnTo>
                  <a:lnTo>
                    <a:pt x="723170" y="0"/>
                  </a:lnTo>
                  <a:lnTo>
                    <a:pt x="726136" y="0"/>
                  </a:lnTo>
                </a:path>
                <a:path w="4547234" h="9525">
                  <a:moveTo>
                    <a:pt x="828768" y="0"/>
                  </a:moveTo>
                  <a:lnTo>
                    <a:pt x="889279" y="0"/>
                  </a:lnTo>
                  <a:lnTo>
                    <a:pt x="891652" y="0"/>
                  </a:lnTo>
                  <a:lnTo>
                    <a:pt x="894025" y="2378"/>
                  </a:lnTo>
                  <a:lnTo>
                    <a:pt x="894025" y="4757"/>
                  </a:lnTo>
                  <a:lnTo>
                    <a:pt x="894025" y="7731"/>
                  </a:lnTo>
                  <a:lnTo>
                    <a:pt x="891652" y="9515"/>
                  </a:lnTo>
                  <a:lnTo>
                    <a:pt x="889279" y="9515"/>
                  </a:lnTo>
                  <a:lnTo>
                    <a:pt x="828768" y="9515"/>
                  </a:lnTo>
                  <a:lnTo>
                    <a:pt x="826395" y="9515"/>
                  </a:lnTo>
                  <a:lnTo>
                    <a:pt x="824022" y="7731"/>
                  </a:lnTo>
                  <a:lnTo>
                    <a:pt x="824022" y="4757"/>
                  </a:lnTo>
                  <a:lnTo>
                    <a:pt x="824022" y="2378"/>
                  </a:lnTo>
                  <a:lnTo>
                    <a:pt x="826395" y="0"/>
                  </a:lnTo>
                  <a:lnTo>
                    <a:pt x="828768" y="0"/>
                  </a:lnTo>
                </a:path>
                <a:path w="4547234" h="9525">
                  <a:moveTo>
                    <a:pt x="931993" y="0"/>
                  </a:moveTo>
                  <a:lnTo>
                    <a:pt x="991911" y="0"/>
                  </a:lnTo>
                  <a:lnTo>
                    <a:pt x="994878" y="0"/>
                  </a:lnTo>
                  <a:lnTo>
                    <a:pt x="996657" y="2378"/>
                  </a:lnTo>
                  <a:lnTo>
                    <a:pt x="996657" y="4757"/>
                  </a:lnTo>
                  <a:lnTo>
                    <a:pt x="996657" y="7731"/>
                  </a:lnTo>
                  <a:lnTo>
                    <a:pt x="994878" y="9515"/>
                  </a:lnTo>
                  <a:lnTo>
                    <a:pt x="991911" y="9515"/>
                  </a:lnTo>
                  <a:lnTo>
                    <a:pt x="931993" y="9515"/>
                  </a:lnTo>
                  <a:lnTo>
                    <a:pt x="929027" y="9515"/>
                  </a:lnTo>
                  <a:lnTo>
                    <a:pt x="927247" y="7731"/>
                  </a:lnTo>
                  <a:lnTo>
                    <a:pt x="927247" y="4757"/>
                  </a:lnTo>
                  <a:lnTo>
                    <a:pt x="927247" y="2378"/>
                  </a:lnTo>
                  <a:lnTo>
                    <a:pt x="929027" y="0"/>
                  </a:lnTo>
                  <a:lnTo>
                    <a:pt x="931993" y="0"/>
                  </a:lnTo>
                </a:path>
                <a:path w="4547234" h="9525">
                  <a:moveTo>
                    <a:pt x="1034625" y="0"/>
                  </a:moveTo>
                  <a:lnTo>
                    <a:pt x="1095137" y="0"/>
                  </a:lnTo>
                  <a:lnTo>
                    <a:pt x="1097510" y="0"/>
                  </a:lnTo>
                  <a:lnTo>
                    <a:pt x="1099883" y="2378"/>
                  </a:lnTo>
                  <a:lnTo>
                    <a:pt x="1099883" y="4757"/>
                  </a:lnTo>
                  <a:lnTo>
                    <a:pt x="1099883" y="7731"/>
                  </a:lnTo>
                  <a:lnTo>
                    <a:pt x="1097510" y="9515"/>
                  </a:lnTo>
                  <a:lnTo>
                    <a:pt x="1095137" y="9515"/>
                  </a:lnTo>
                  <a:lnTo>
                    <a:pt x="1034625" y="9515"/>
                  </a:lnTo>
                  <a:lnTo>
                    <a:pt x="1032252" y="9515"/>
                  </a:lnTo>
                  <a:lnTo>
                    <a:pt x="1029879" y="7731"/>
                  </a:lnTo>
                  <a:lnTo>
                    <a:pt x="1029879" y="4757"/>
                  </a:lnTo>
                  <a:lnTo>
                    <a:pt x="1029879" y="2378"/>
                  </a:lnTo>
                  <a:lnTo>
                    <a:pt x="1032252" y="0"/>
                  </a:lnTo>
                  <a:lnTo>
                    <a:pt x="1034625" y="0"/>
                  </a:lnTo>
                </a:path>
                <a:path w="4547234" h="9525">
                  <a:moveTo>
                    <a:pt x="1137851" y="0"/>
                  </a:moveTo>
                  <a:lnTo>
                    <a:pt x="1198362" y="0"/>
                  </a:lnTo>
                  <a:lnTo>
                    <a:pt x="1200735" y="0"/>
                  </a:lnTo>
                  <a:lnTo>
                    <a:pt x="1203108" y="2378"/>
                  </a:lnTo>
                  <a:lnTo>
                    <a:pt x="1203108" y="4757"/>
                  </a:lnTo>
                  <a:lnTo>
                    <a:pt x="1203108" y="7731"/>
                  </a:lnTo>
                  <a:lnTo>
                    <a:pt x="1200735" y="9515"/>
                  </a:lnTo>
                  <a:lnTo>
                    <a:pt x="1198362" y="9515"/>
                  </a:lnTo>
                  <a:lnTo>
                    <a:pt x="1137851" y="9515"/>
                  </a:lnTo>
                  <a:lnTo>
                    <a:pt x="1135478" y="9515"/>
                  </a:lnTo>
                  <a:lnTo>
                    <a:pt x="1133105" y="7731"/>
                  </a:lnTo>
                  <a:lnTo>
                    <a:pt x="1133105" y="4757"/>
                  </a:lnTo>
                  <a:lnTo>
                    <a:pt x="1133105" y="2378"/>
                  </a:lnTo>
                  <a:lnTo>
                    <a:pt x="1135478" y="0"/>
                  </a:lnTo>
                  <a:lnTo>
                    <a:pt x="1137851" y="0"/>
                  </a:lnTo>
                </a:path>
                <a:path w="4547234" h="9525">
                  <a:moveTo>
                    <a:pt x="1241076" y="0"/>
                  </a:moveTo>
                  <a:lnTo>
                    <a:pt x="1300994" y="0"/>
                  </a:lnTo>
                  <a:lnTo>
                    <a:pt x="1303960" y="0"/>
                  </a:lnTo>
                  <a:lnTo>
                    <a:pt x="1305740" y="2378"/>
                  </a:lnTo>
                  <a:lnTo>
                    <a:pt x="1305740" y="4757"/>
                  </a:lnTo>
                  <a:lnTo>
                    <a:pt x="1305740" y="7731"/>
                  </a:lnTo>
                  <a:lnTo>
                    <a:pt x="1303960" y="9515"/>
                  </a:lnTo>
                  <a:lnTo>
                    <a:pt x="1300994" y="9515"/>
                  </a:lnTo>
                  <a:lnTo>
                    <a:pt x="1241076" y="9515"/>
                  </a:lnTo>
                  <a:lnTo>
                    <a:pt x="1238110" y="9515"/>
                  </a:lnTo>
                  <a:lnTo>
                    <a:pt x="1236330" y="7731"/>
                  </a:lnTo>
                  <a:lnTo>
                    <a:pt x="1236330" y="4757"/>
                  </a:lnTo>
                  <a:lnTo>
                    <a:pt x="1236330" y="2378"/>
                  </a:lnTo>
                  <a:lnTo>
                    <a:pt x="1238110" y="0"/>
                  </a:lnTo>
                  <a:lnTo>
                    <a:pt x="1241076" y="0"/>
                  </a:lnTo>
                </a:path>
                <a:path w="4547234" h="9525">
                  <a:moveTo>
                    <a:pt x="1343708" y="0"/>
                  </a:moveTo>
                  <a:lnTo>
                    <a:pt x="1404219" y="0"/>
                  </a:lnTo>
                  <a:lnTo>
                    <a:pt x="1406592" y="0"/>
                  </a:lnTo>
                  <a:lnTo>
                    <a:pt x="1408965" y="2378"/>
                  </a:lnTo>
                  <a:lnTo>
                    <a:pt x="1408965" y="4757"/>
                  </a:lnTo>
                  <a:lnTo>
                    <a:pt x="1408965" y="7731"/>
                  </a:lnTo>
                  <a:lnTo>
                    <a:pt x="1406592" y="9515"/>
                  </a:lnTo>
                  <a:lnTo>
                    <a:pt x="1404219" y="9515"/>
                  </a:lnTo>
                  <a:lnTo>
                    <a:pt x="1343708" y="9515"/>
                  </a:lnTo>
                  <a:lnTo>
                    <a:pt x="1341335" y="9515"/>
                  </a:lnTo>
                  <a:lnTo>
                    <a:pt x="1338962" y="7731"/>
                  </a:lnTo>
                  <a:lnTo>
                    <a:pt x="1338962" y="4757"/>
                  </a:lnTo>
                  <a:lnTo>
                    <a:pt x="1338962" y="2378"/>
                  </a:lnTo>
                  <a:lnTo>
                    <a:pt x="1341335" y="0"/>
                  </a:lnTo>
                  <a:lnTo>
                    <a:pt x="1343708" y="0"/>
                  </a:lnTo>
                </a:path>
                <a:path w="4547234" h="9525">
                  <a:moveTo>
                    <a:pt x="1446933" y="0"/>
                  </a:moveTo>
                  <a:lnTo>
                    <a:pt x="1506851" y="0"/>
                  </a:lnTo>
                  <a:lnTo>
                    <a:pt x="1509818" y="0"/>
                  </a:lnTo>
                  <a:lnTo>
                    <a:pt x="1511597" y="2378"/>
                  </a:lnTo>
                  <a:lnTo>
                    <a:pt x="1511597" y="4757"/>
                  </a:lnTo>
                  <a:lnTo>
                    <a:pt x="1511597" y="7731"/>
                  </a:lnTo>
                  <a:lnTo>
                    <a:pt x="1509818" y="9515"/>
                  </a:lnTo>
                  <a:lnTo>
                    <a:pt x="1506851" y="9515"/>
                  </a:lnTo>
                  <a:lnTo>
                    <a:pt x="1446933" y="9515"/>
                  </a:lnTo>
                  <a:lnTo>
                    <a:pt x="1443967" y="9515"/>
                  </a:lnTo>
                  <a:lnTo>
                    <a:pt x="1442187" y="7731"/>
                  </a:lnTo>
                  <a:lnTo>
                    <a:pt x="1442187" y="4757"/>
                  </a:lnTo>
                  <a:lnTo>
                    <a:pt x="1442187" y="2378"/>
                  </a:lnTo>
                  <a:lnTo>
                    <a:pt x="1443967" y="0"/>
                  </a:lnTo>
                  <a:lnTo>
                    <a:pt x="1446933" y="0"/>
                  </a:lnTo>
                </a:path>
                <a:path w="4547234" h="9525">
                  <a:moveTo>
                    <a:pt x="1548972" y="0"/>
                  </a:moveTo>
                  <a:lnTo>
                    <a:pt x="1610077" y="0"/>
                  </a:lnTo>
                  <a:lnTo>
                    <a:pt x="1612450" y="0"/>
                  </a:lnTo>
                  <a:lnTo>
                    <a:pt x="1614823" y="2378"/>
                  </a:lnTo>
                  <a:lnTo>
                    <a:pt x="1614823" y="4757"/>
                  </a:lnTo>
                  <a:lnTo>
                    <a:pt x="1614823" y="7731"/>
                  </a:lnTo>
                  <a:lnTo>
                    <a:pt x="1612450" y="9515"/>
                  </a:lnTo>
                  <a:lnTo>
                    <a:pt x="1610077" y="9515"/>
                  </a:lnTo>
                  <a:lnTo>
                    <a:pt x="1548972" y="9515"/>
                  </a:lnTo>
                  <a:lnTo>
                    <a:pt x="1547192" y="9515"/>
                  </a:lnTo>
                  <a:lnTo>
                    <a:pt x="1544819" y="7731"/>
                  </a:lnTo>
                  <a:lnTo>
                    <a:pt x="1544819" y="4757"/>
                  </a:lnTo>
                  <a:lnTo>
                    <a:pt x="1544819" y="2378"/>
                  </a:lnTo>
                  <a:lnTo>
                    <a:pt x="1547192" y="0"/>
                  </a:lnTo>
                  <a:lnTo>
                    <a:pt x="1548972" y="0"/>
                  </a:lnTo>
                </a:path>
                <a:path w="4547234" h="9525">
                  <a:moveTo>
                    <a:pt x="1756016" y="0"/>
                  </a:moveTo>
                  <a:lnTo>
                    <a:pt x="1815934" y="0"/>
                  </a:lnTo>
                  <a:lnTo>
                    <a:pt x="1818900" y="0"/>
                  </a:lnTo>
                  <a:lnTo>
                    <a:pt x="1820680" y="2378"/>
                  </a:lnTo>
                  <a:lnTo>
                    <a:pt x="1820680" y="4757"/>
                  </a:lnTo>
                  <a:lnTo>
                    <a:pt x="1820680" y="7731"/>
                  </a:lnTo>
                  <a:lnTo>
                    <a:pt x="1818900" y="9515"/>
                  </a:lnTo>
                  <a:lnTo>
                    <a:pt x="1815934" y="9515"/>
                  </a:lnTo>
                  <a:lnTo>
                    <a:pt x="1756016" y="9515"/>
                  </a:lnTo>
                  <a:lnTo>
                    <a:pt x="1753050" y="9515"/>
                  </a:lnTo>
                  <a:lnTo>
                    <a:pt x="1751270" y="7731"/>
                  </a:lnTo>
                  <a:lnTo>
                    <a:pt x="1751270" y="4757"/>
                  </a:lnTo>
                  <a:lnTo>
                    <a:pt x="1751270" y="2378"/>
                  </a:lnTo>
                  <a:lnTo>
                    <a:pt x="1753050" y="0"/>
                  </a:lnTo>
                  <a:lnTo>
                    <a:pt x="1756016" y="0"/>
                  </a:lnTo>
                </a:path>
                <a:path w="4547234" h="9525">
                  <a:moveTo>
                    <a:pt x="1858648" y="0"/>
                  </a:moveTo>
                  <a:lnTo>
                    <a:pt x="1919159" y="0"/>
                  </a:lnTo>
                  <a:lnTo>
                    <a:pt x="1921532" y="0"/>
                  </a:lnTo>
                  <a:lnTo>
                    <a:pt x="1923905" y="2378"/>
                  </a:lnTo>
                  <a:lnTo>
                    <a:pt x="1923905" y="4757"/>
                  </a:lnTo>
                  <a:lnTo>
                    <a:pt x="1923905" y="7731"/>
                  </a:lnTo>
                  <a:lnTo>
                    <a:pt x="1921532" y="9515"/>
                  </a:lnTo>
                  <a:lnTo>
                    <a:pt x="1919159" y="9515"/>
                  </a:lnTo>
                  <a:lnTo>
                    <a:pt x="1858648" y="9515"/>
                  </a:lnTo>
                  <a:lnTo>
                    <a:pt x="1856275" y="9515"/>
                  </a:lnTo>
                  <a:lnTo>
                    <a:pt x="1853902" y="7731"/>
                  </a:lnTo>
                  <a:lnTo>
                    <a:pt x="1853902" y="4757"/>
                  </a:lnTo>
                  <a:lnTo>
                    <a:pt x="1853902" y="2378"/>
                  </a:lnTo>
                  <a:lnTo>
                    <a:pt x="1856275" y="0"/>
                  </a:lnTo>
                  <a:lnTo>
                    <a:pt x="1858648" y="0"/>
                  </a:lnTo>
                </a:path>
                <a:path w="4547234" h="9525">
                  <a:moveTo>
                    <a:pt x="1961873" y="0"/>
                  </a:moveTo>
                  <a:lnTo>
                    <a:pt x="2021791" y="0"/>
                  </a:lnTo>
                  <a:lnTo>
                    <a:pt x="2024757" y="0"/>
                  </a:lnTo>
                  <a:lnTo>
                    <a:pt x="2026537" y="2378"/>
                  </a:lnTo>
                  <a:lnTo>
                    <a:pt x="2026537" y="4757"/>
                  </a:lnTo>
                  <a:lnTo>
                    <a:pt x="2026537" y="7731"/>
                  </a:lnTo>
                  <a:lnTo>
                    <a:pt x="2024757" y="9515"/>
                  </a:lnTo>
                  <a:lnTo>
                    <a:pt x="2021791" y="9515"/>
                  </a:lnTo>
                  <a:lnTo>
                    <a:pt x="1961873" y="9515"/>
                  </a:lnTo>
                  <a:lnTo>
                    <a:pt x="1958907" y="9515"/>
                  </a:lnTo>
                  <a:lnTo>
                    <a:pt x="1957127" y="7731"/>
                  </a:lnTo>
                  <a:lnTo>
                    <a:pt x="1957127" y="4757"/>
                  </a:lnTo>
                  <a:lnTo>
                    <a:pt x="1957127" y="2378"/>
                  </a:lnTo>
                  <a:lnTo>
                    <a:pt x="1958907" y="0"/>
                  </a:lnTo>
                  <a:lnTo>
                    <a:pt x="1961873" y="0"/>
                  </a:lnTo>
                </a:path>
                <a:path w="4547234" h="9525">
                  <a:moveTo>
                    <a:pt x="2064505" y="0"/>
                  </a:moveTo>
                  <a:lnTo>
                    <a:pt x="2125017" y="0"/>
                  </a:lnTo>
                  <a:lnTo>
                    <a:pt x="2127390" y="0"/>
                  </a:lnTo>
                  <a:lnTo>
                    <a:pt x="2129763" y="2378"/>
                  </a:lnTo>
                  <a:lnTo>
                    <a:pt x="2129763" y="4757"/>
                  </a:lnTo>
                  <a:lnTo>
                    <a:pt x="2129763" y="7731"/>
                  </a:lnTo>
                  <a:lnTo>
                    <a:pt x="2127390" y="9515"/>
                  </a:lnTo>
                  <a:lnTo>
                    <a:pt x="2125017" y="9515"/>
                  </a:lnTo>
                  <a:lnTo>
                    <a:pt x="2064505" y="9515"/>
                  </a:lnTo>
                  <a:lnTo>
                    <a:pt x="2062132" y="9515"/>
                  </a:lnTo>
                  <a:lnTo>
                    <a:pt x="2059759" y="7731"/>
                  </a:lnTo>
                  <a:lnTo>
                    <a:pt x="2059759" y="4757"/>
                  </a:lnTo>
                  <a:lnTo>
                    <a:pt x="2059759" y="2378"/>
                  </a:lnTo>
                  <a:lnTo>
                    <a:pt x="2062132" y="0"/>
                  </a:lnTo>
                  <a:lnTo>
                    <a:pt x="2064505" y="0"/>
                  </a:lnTo>
                </a:path>
                <a:path w="4547234" h="9525">
                  <a:moveTo>
                    <a:pt x="2167730" y="0"/>
                  </a:moveTo>
                  <a:lnTo>
                    <a:pt x="2228242" y="0"/>
                  </a:lnTo>
                  <a:lnTo>
                    <a:pt x="2230615" y="0"/>
                  </a:lnTo>
                  <a:lnTo>
                    <a:pt x="2232988" y="2378"/>
                  </a:lnTo>
                  <a:lnTo>
                    <a:pt x="2232988" y="4757"/>
                  </a:lnTo>
                  <a:lnTo>
                    <a:pt x="2232988" y="7731"/>
                  </a:lnTo>
                  <a:lnTo>
                    <a:pt x="2230615" y="9515"/>
                  </a:lnTo>
                  <a:lnTo>
                    <a:pt x="2228242" y="9515"/>
                  </a:lnTo>
                  <a:lnTo>
                    <a:pt x="2167730" y="9515"/>
                  </a:lnTo>
                  <a:lnTo>
                    <a:pt x="2165357" y="9515"/>
                  </a:lnTo>
                  <a:lnTo>
                    <a:pt x="2162984" y="7731"/>
                  </a:lnTo>
                  <a:lnTo>
                    <a:pt x="2162984" y="4757"/>
                  </a:lnTo>
                  <a:lnTo>
                    <a:pt x="2162984" y="2378"/>
                  </a:lnTo>
                  <a:lnTo>
                    <a:pt x="2165357" y="0"/>
                  </a:lnTo>
                  <a:lnTo>
                    <a:pt x="2167730" y="0"/>
                  </a:lnTo>
                </a:path>
                <a:path w="4547234" h="9525">
                  <a:moveTo>
                    <a:pt x="2270956" y="0"/>
                  </a:moveTo>
                  <a:lnTo>
                    <a:pt x="2330874" y="0"/>
                  </a:lnTo>
                  <a:lnTo>
                    <a:pt x="2333840" y="0"/>
                  </a:lnTo>
                  <a:lnTo>
                    <a:pt x="2335620" y="2378"/>
                  </a:lnTo>
                  <a:lnTo>
                    <a:pt x="2335620" y="4757"/>
                  </a:lnTo>
                  <a:lnTo>
                    <a:pt x="2335620" y="7731"/>
                  </a:lnTo>
                  <a:lnTo>
                    <a:pt x="2333840" y="9515"/>
                  </a:lnTo>
                  <a:lnTo>
                    <a:pt x="2330874" y="9515"/>
                  </a:lnTo>
                  <a:lnTo>
                    <a:pt x="2270956" y="9515"/>
                  </a:lnTo>
                  <a:lnTo>
                    <a:pt x="2268583" y="9515"/>
                  </a:lnTo>
                  <a:lnTo>
                    <a:pt x="2266210" y="7731"/>
                  </a:lnTo>
                  <a:lnTo>
                    <a:pt x="2266210" y="4757"/>
                  </a:lnTo>
                  <a:lnTo>
                    <a:pt x="2266210" y="2378"/>
                  </a:lnTo>
                  <a:lnTo>
                    <a:pt x="2268583" y="0"/>
                  </a:lnTo>
                  <a:lnTo>
                    <a:pt x="2270956" y="0"/>
                  </a:lnTo>
                </a:path>
                <a:path w="4547234" h="9525">
                  <a:moveTo>
                    <a:pt x="2373588" y="0"/>
                  </a:moveTo>
                  <a:lnTo>
                    <a:pt x="2434099" y="0"/>
                  </a:lnTo>
                  <a:lnTo>
                    <a:pt x="2436472" y="0"/>
                  </a:lnTo>
                  <a:lnTo>
                    <a:pt x="2438845" y="2378"/>
                  </a:lnTo>
                  <a:lnTo>
                    <a:pt x="2438845" y="4757"/>
                  </a:lnTo>
                  <a:lnTo>
                    <a:pt x="2438845" y="7731"/>
                  </a:lnTo>
                  <a:lnTo>
                    <a:pt x="2436472" y="9515"/>
                  </a:lnTo>
                  <a:lnTo>
                    <a:pt x="2434099" y="9515"/>
                  </a:lnTo>
                  <a:lnTo>
                    <a:pt x="2373588" y="9515"/>
                  </a:lnTo>
                  <a:lnTo>
                    <a:pt x="2371215" y="9515"/>
                  </a:lnTo>
                  <a:lnTo>
                    <a:pt x="2368842" y="7731"/>
                  </a:lnTo>
                  <a:lnTo>
                    <a:pt x="2368842" y="4757"/>
                  </a:lnTo>
                  <a:lnTo>
                    <a:pt x="2368842" y="2378"/>
                  </a:lnTo>
                  <a:lnTo>
                    <a:pt x="2371215" y="0"/>
                  </a:lnTo>
                  <a:lnTo>
                    <a:pt x="2373588" y="0"/>
                  </a:lnTo>
                </a:path>
                <a:path w="4547234" h="9525">
                  <a:moveTo>
                    <a:pt x="2476813" y="0"/>
                  </a:moveTo>
                  <a:lnTo>
                    <a:pt x="2536731" y="0"/>
                  </a:lnTo>
                  <a:lnTo>
                    <a:pt x="2539697" y="0"/>
                  </a:lnTo>
                  <a:lnTo>
                    <a:pt x="2541477" y="2378"/>
                  </a:lnTo>
                  <a:lnTo>
                    <a:pt x="2541477" y="4757"/>
                  </a:lnTo>
                  <a:lnTo>
                    <a:pt x="2541477" y="7731"/>
                  </a:lnTo>
                  <a:lnTo>
                    <a:pt x="2539697" y="9515"/>
                  </a:lnTo>
                  <a:lnTo>
                    <a:pt x="2536731" y="9515"/>
                  </a:lnTo>
                  <a:lnTo>
                    <a:pt x="2476813" y="9515"/>
                  </a:lnTo>
                  <a:lnTo>
                    <a:pt x="2473847" y="9515"/>
                  </a:lnTo>
                  <a:lnTo>
                    <a:pt x="2472067" y="7731"/>
                  </a:lnTo>
                  <a:lnTo>
                    <a:pt x="2472067" y="4757"/>
                  </a:lnTo>
                  <a:lnTo>
                    <a:pt x="2472067" y="2378"/>
                  </a:lnTo>
                  <a:lnTo>
                    <a:pt x="2473847" y="0"/>
                  </a:lnTo>
                  <a:lnTo>
                    <a:pt x="2476813" y="0"/>
                  </a:lnTo>
                </a:path>
                <a:path w="4547234" h="9525">
                  <a:moveTo>
                    <a:pt x="2579445" y="0"/>
                  </a:moveTo>
                  <a:lnTo>
                    <a:pt x="2639956" y="0"/>
                  </a:lnTo>
                  <a:lnTo>
                    <a:pt x="2642329" y="0"/>
                  </a:lnTo>
                  <a:lnTo>
                    <a:pt x="2644702" y="2378"/>
                  </a:lnTo>
                  <a:lnTo>
                    <a:pt x="2644702" y="4757"/>
                  </a:lnTo>
                  <a:lnTo>
                    <a:pt x="2644702" y="7731"/>
                  </a:lnTo>
                  <a:lnTo>
                    <a:pt x="2642329" y="9515"/>
                  </a:lnTo>
                  <a:lnTo>
                    <a:pt x="2639956" y="9515"/>
                  </a:lnTo>
                  <a:lnTo>
                    <a:pt x="2579445" y="9515"/>
                  </a:lnTo>
                  <a:lnTo>
                    <a:pt x="2577072" y="9515"/>
                  </a:lnTo>
                  <a:lnTo>
                    <a:pt x="2574699" y="7731"/>
                  </a:lnTo>
                  <a:lnTo>
                    <a:pt x="2574699" y="4757"/>
                  </a:lnTo>
                  <a:lnTo>
                    <a:pt x="2574699" y="2378"/>
                  </a:lnTo>
                  <a:lnTo>
                    <a:pt x="2577072" y="0"/>
                  </a:lnTo>
                  <a:lnTo>
                    <a:pt x="2579445" y="0"/>
                  </a:lnTo>
                </a:path>
                <a:path w="4547234" h="9525">
                  <a:moveTo>
                    <a:pt x="2682670" y="0"/>
                  </a:moveTo>
                  <a:lnTo>
                    <a:pt x="2743182" y="0"/>
                  </a:lnTo>
                  <a:lnTo>
                    <a:pt x="2745555" y="0"/>
                  </a:lnTo>
                  <a:lnTo>
                    <a:pt x="2747928" y="2378"/>
                  </a:lnTo>
                  <a:lnTo>
                    <a:pt x="2747928" y="4757"/>
                  </a:lnTo>
                  <a:lnTo>
                    <a:pt x="2747928" y="7731"/>
                  </a:lnTo>
                  <a:lnTo>
                    <a:pt x="2745555" y="9515"/>
                  </a:lnTo>
                  <a:lnTo>
                    <a:pt x="2743182" y="9515"/>
                  </a:lnTo>
                  <a:lnTo>
                    <a:pt x="2682670" y="9515"/>
                  </a:lnTo>
                  <a:lnTo>
                    <a:pt x="2680297" y="9515"/>
                  </a:lnTo>
                  <a:lnTo>
                    <a:pt x="2677924" y="7731"/>
                  </a:lnTo>
                  <a:lnTo>
                    <a:pt x="2677924" y="4757"/>
                  </a:lnTo>
                  <a:lnTo>
                    <a:pt x="2677924" y="2378"/>
                  </a:lnTo>
                  <a:lnTo>
                    <a:pt x="2680297" y="0"/>
                  </a:lnTo>
                  <a:lnTo>
                    <a:pt x="2682670" y="0"/>
                  </a:lnTo>
                </a:path>
                <a:path w="4547234" h="9525">
                  <a:moveTo>
                    <a:pt x="2785896" y="0"/>
                  </a:moveTo>
                  <a:lnTo>
                    <a:pt x="2845814" y="0"/>
                  </a:lnTo>
                  <a:lnTo>
                    <a:pt x="2848780" y="0"/>
                  </a:lnTo>
                  <a:lnTo>
                    <a:pt x="2850560" y="2378"/>
                  </a:lnTo>
                  <a:lnTo>
                    <a:pt x="2850560" y="4757"/>
                  </a:lnTo>
                  <a:lnTo>
                    <a:pt x="2850560" y="7731"/>
                  </a:lnTo>
                  <a:lnTo>
                    <a:pt x="2848780" y="9515"/>
                  </a:lnTo>
                  <a:lnTo>
                    <a:pt x="2845814" y="9515"/>
                  </a:lnTo>
                  <a:lnTo>
                    <a:pt x="2785896" y="9515"/>
                  </a:lnTo>
                  <a:lnTo>
                    <a:pt x="2782929" y="9515"/>
                  </a:lnTo>
                  <a:lnTo>
                    <a:pt x="2781150" y="7731"/>
                  </a:lnTo>
                  <a:lnTo>
                    <a:pt x="2781150" y="4757"/>
                  </a:lnTo>
                  <a:lnTo>
                    <a:pt x="2781150" y="2378"/>
                  </a:lnTo>
                  <a:lnTo>
                    <a:pt x="2782929" y="0"/>
                  </a:lnTo>
                  <a:lnTo>
                    <a:pt x="2785896" y="0"/>
                  </a:lnTo>
                </a:path>
                <a:path w="4547234" h="9525">
                  <a:moveTo>
                    <a:pt x="2888528" y="0"/>
                  </a:moveTo>
                  <a:lnTo>
                    <a:pt x="2949039" y="0"/>
                  </a:lnTo>
                  <a:lnTo>
                    <a:pt x="2951412" y="0"/>
                  </a:lnTo>
                  <a:lnTo>
                    <a:pt x="2953785" y="2378"/>
                  </a:lnTo>
                  <a:lnTo>
                    <a:pt x="2953785" y="4757"/>
                  </a:lnTo>
                  <a:lnTo>
                    <a:pt x="2953785" y="7731"/>
                  </a:lnTo>
                  <a:lnTo>
                    <a:pt x="2951412" y="9515"/>
                  </a:lnTo>
                  <a:lnTo>
                    <a:pt x="2949039" y="9515"/>
                  </a:lnTo>
                  <a:lnTo>
                    <a:pt x="2888528" y="9515"/>
                  </a:lnTo>
                  <a:lnTo>
                    <a:pt x="2886155" y="9515"/>
                  </a:lnTo>
                  <a:lnTo>
                    <a:pt x="2883782" y="7731"/>
                  </a:lnTo>
                  <a:lnTo>
                    <a:pt x="2883782" y="4757"/>
                  </a:lnTo>
                  <a:lnTo>
                    <a:pt x="2883782" y="2378"/>
                  </a:lnTo>
                  <a:lnTo>
                    <a:pt x="2886155" y="0"/>
                  </a:lnTo>
                  <a:lnTo>
                    <a:pt x="2888528" y="0"/>
                  </a:lnTo>
                </a:path>
                <a:path w="4547234" h="9525">
                  <a:moveTo>
                    <a:pt x="2991753" y="0"/>
                  </a:moveTo>
                  <a:lnTo>
                    <a:pt x="3051671" y="0"/>
                  </a:lnTo>
                  <a:lnTo>
                    <a:pt x="3054637" y="0"/>
                  </a:lnTo>
                  <a:lnTo>
                    <a:pt x="3056417" y="2378"/>
                  </a:lnTo>
                  <a:lnTo>
                    <a:pt x="3056417" y="4757"/>
                  </a:lnTo>
                  <a:lnTo>
                    <a:pt x="3056417" y="7731"/>
                  </a:lnTo>
                  <a:lnTo>
                    <a:pt x="3054637" y="9515"/>
                  </a:lnTo>
                  <a:lnTo>
                    <a:pt x="3051671" y="9515"/>
                  </a:lnTo>
                  <a:lnTo>
                    <a:pt x="2991753" y="9515"/>
                  </a:lnTo>
                  <a:lnTo>
                    <a:pt x="2988787" y="9515"/>
                  </a:lnTo>
                  <a:lnTo>
                    <a:pt x="2987007" y="7731"/>
                  </a:lnTo>
                  <a:lnTo>
                    <a:pt x="2987007" y="4757"/>
                  </a:lnTo>
                  <a:lnTo>
                    <a:pt x="2987007" y="2378"/>
                  </a:lnTo>
                  <a:lnTo>
                    <a:pt x="2988787" y="0"/>
                  </a:lnTo>
                  <a:lnTo>
                    <a:pt x="2991753" y="0"/>
                  </a:lnTo>
                </a:path>
                <a:path w="4547234" h="9525">
                  <a:moveTo>
                    <a:pt x="3094385" y="0"/>
                  </a:moveTo>
                  <a:lnTo>
                    <a:pt x="3154896" y="0"/>
                  </a:lnTo>
                  <a:lnTo>
                    <a:pt x="3157269" y="0"/>
                  </a:lnTo>
                  <a:lnTo>
                    <a:pt x="3159642" y="2378"/>
                  </a:lnTo>
                  <a:lnTo>
                    <a:pt x="3159642" y="4757"/>
                  </a:lnTo>
                  <a:lnTo>
                    <a:pt x="3159642" y="7731"/>
                  </a:lnTo>
                  <a:lnTo>
                    <a:pt x="3157269" y="9515"/>
                  </a:lnTo>
                  <a:lnTo>
                    <a:pt x="3154896" y="9515"/>
                  </a:lnTo>
                  <a:lnTo>
                    <a:pt x="3094385" y="9515"/>
                  </a:lnTo>
                  <a:lnTo>
                    <a:pt x="3092012" y="9515"/>
                  </a:lnTo>
                  <a:lnTo>
                    <a:pt x="3089639" y="7731"/>
                  </a:lnTo>
                  <a:lnTo>
                    <a:pt x="3089639" y="4757"/>
                  </a:lnTo>
                  <a:lnTo>
                    <a:pt x="3089639" y="2378"/>
                  </a:lnTo>
                  <a:lnTo>
                    <a:pt x="3092012" y="0"/>
                  </a:lnTo>
                  <a:lnTo>
                    <a:pt x="3094385" y="0"/>
                  </a:lnTo>
                </a:path>
                <a:path w="4547234" h="9525">
                  <a:moveTo>
                    <a:pt x="3197610" y="0"/>
                  </a:moveTo>
                  <a:lnTo>
                    <a:pt x="3258122" y="0"/>
                  </a:lnTo>
                  <a:lnTo>
                    <a:pt x="3260495" y="0"/>
                  </a:lnTo>
                  <a:lnTo>
                    <a:pt x="3262868" y="2378"/>
                  </a:lnTo>
                  <a:lnTo>
                    <a:pt x="3262868" y="4757"/>
                  </a:lnTo>
                  <a:lnTo>
                    <a:pt x="3262868" y="7731"/>
                  </a:lnTo>
                  <a:lnTo>
                    <a:pt x="3260495" y="9515"/>
                  </a:lnTo>
                  <a:lnTo>
                    <a:pt x="3258122" y="9515"/>
                  </a:lnTo>
                  <a:lnTo>
                    <a:pt x="3197610" y="9515"/>
                  </a:lnTo>
                  <a:lnTo>
                    <a:pt x="3195237" y="9515"/>
                  </a:lnTo>
                  <a:lnTo>
                    <a:pt x="3192864" y="7731"/>
                  </a:lnTo>
                  <a:lnTo>
                    <a:pt x="3192864" y="4757"/>
                  </a:lnTo>
                  <a:lnTo>
                    <a:pt x="3192864" y="2378"/>
                  </a:lnTo>
                  <a:lnTo>
                    <a:pt x="3195237" y="0"/>
                  </a:lnTo>
                  <a:lnTo>
                    <a:pt x="3197610" y="0"/>
                  </a:lnTo>
                </a:path>
                <a:path w="4547234" h="9525">
                  <a:moveTo>
                    <a:pt x="3300836" y="0"/>
                  </a:moveTo>
                  <a:lnTo>
                    <a:pt x="3360754" y="0"/>
                  </a:lnTo>
                  <a:lnTo>
                    <a:pt x="3363720" y="0"/>
                  </a:lnTo>
                  <a:lnTo>
                    <a:pt x="3365500" y="2378"/>
                  </a:lnTo>
                  <a:lnTo>
                    <a:pt x="3365500" y="4757"/>
                  </a:lnTo>
                  <a:lnTo>
                    <a:pt x="3365500" y="7731"/>
                  </a:lnTo>
                  <a:lnTo>
                    <a:pt x="3363720" y="9515"/>
                  </a:lnTo>
                  <a:lnTo>
                    <a:pt x="3360754" y="9515"/>
                  </a:lnTo>
                  <a:lnTo>
                    <a:pt x="3300836" y="9515"/>
                  </a:lnTo>
                  <a:lnTo>
                    <a:pt x="3297869" y="9515"/>
                  </a:lnTo>
                  <a:lnTo>
                    <a:pt x="3296090" y="7731"/>
                  </a:lnTo>
                  <a:lnTo>
                    <a:pt x="3296090" y="4757"/>
                  </a:lnTo>
                  <a:lnTo>
                    <a:pt x="3296090" y="2378"/>
                  </a:lnTo>
                  <a:lnTo>
                    <a:pt x="3297869" y="0"/>
                  </a:lnTo>
                  <a:lnTo>
                    <a:pt x="3300836" y="0"/>
                  </a:lnTo>
                </a:path>
                <a:path w="4547234" h="9525">
                  <a:moveTo>
                    <a:pt x="3403468" y="0"/>
                  </a:moveTo>
                  <a:lnTo>
                    <a:pt x="3463979" y="0"/>
                  </a:lnTo>
                  <a:lnTo>
                    <a:pt x="3466352" y="0"/>
                  </a:lnTo>
                  <a:lnTo>
                    <a:pt x="3468725" y="2378"/>
                  </a:lnTo>
                  <a:lnTo>
                    <a:pt x="3468725" y="4757"/>
                  </a:lnTo>
                  <a:lnTo>
                    <a:pt x="3468725" y="7731"/>
                  </a:lnTo>
                  <a:lnTo>
                    <a:pt x="3466352" y="9515"/>
                  </a:lnTo>
                  <a:lnTo>
                    <a:pt x="3463979" y="9515"/>
                  </a:lnTo>
                  <a:lnTo>
                    <a:pt x="3403468" y="9515"/>
                  </a:lnTo>
                  <a:lnTo>
                    <a:pt x="3401095" y="9515"/>
                  </a:lnTo>
                  <a:lnTo>
                    <a:pt x="3398722" y="7731"/>
                  </a:lnTo>
                  <a:lnTo>
                    <a:pt x="3398722" y="4757"/>
                  </a:lnTo>
                  <a:lnTo>
                    <a:pt x="3398722" y="2378"/>
                  </a:lnTo>
                  <a:lnTo>
                    <a:pt x="3401095" y="0"/>
                  </a:lnTo>
                  <a:lnTo>
                    <a:pt x="3403468" y="0"/>
                  </a:lnTo>
                </a:path>
                <a:path w="4547234" h="9525">
                  <a:moveTo>
                    <a:pt x="3506693" y="0"/>
                  </a:moveTo>
                  <a:lnTo>
                    <a:pt x="3566611" y="0"/>
                  </a:lnTo>
                  <a:lnTo>
                    <a:pt x="3569577" y="0"/>
                  </a:lnTo>
                  <a:lnTo>
                    <a:pt x="3571357" y="2378"/>
                  </a:lnTo>
                  <a:lnTo>
                    <a:pt x="3571357" y="4757"/>
                  </a:lnTo>
                  <a:lnTo>
                    <a:pt x="3571357" y="7731"/>
                  </a:lnTo>
                  <a:lnTo>
                    <a:pt x="3569577" y="9515"/>
                  </a:lnTo>
                  <a:lnTo>
                    <a:pt x="3566611" y="9515"/>
                  </a:lnTo>
                  <a:lnTo>
                    <a:pt x="3506693" y="9515"/>
                  </a:lnTo>
                  <a:lnTo>
                    <a:pt x="3503727" y="9515"/>
                  </a:lnTo>
                  <a:lnTo>
                    <a:pt x="3501947" y="7731"/>
                  </a:lnTo>
                  <a:lnTo>
                    <a:pt x="3501947" y="4757"/>
                  </a:lnTo>
                  <a:lnTo>
                    <a:pt x="3501947" y="2378"/>
                  </a:lnTo>
                  <a:lnTo>
                    <a:pt x="3503727" y="0"/>
                  </a:lnTo>
                  <a:lnTo>
                    <a:pt x="3506693" y="0"/>
                  </a:lnTo>
                </a:path>
                <a:path w="4547234" h="9525">
                  <a:moveTo>
                    <a:pt x="3609325" y="0"/>
                  </a:moveTo>
                  <a:lnTo>
                    <a:pt x="3669836" y="0"/>
                  </a:lnTo>
                  <a:lnTo>
                    <a:pt x="3672209" y="0"/>
                  </a:lnTo>
                  <a:lnTo>
                    <a:pt x="3674582" y="2378"/>
                  </a:lnTo>
                  <a:lnTo>
                    <a:pt x="3674582" y="4757"/>
                  </a:lnTo>
                  <a:lnTo>
                    <a:pt x="3674582" y="7731"/>
                  </a:lnTo>
                  <a:lnTo>
                    <a:pt x="3672209" y="9515"/>
                  </a:lnTo>
                  <a:lnTo>
                    <a:pt x="3669836" y="9515"/>
                  </a:lnTo>
                  <a:lnTo>
                    <a:pt x="3609325" y="9515"/>
                  </a:lnTo>
                  <a:lnTo>
                    <a:pt x="3606952" y="9515"/>
                  </a:lnTo>
                  <a:lnTo>
                    <a:pt x="3604579" y="7731"/>
                  </a:lnTo>
                  <a:lnTo>
                    <a:pt x="3604579" y="4757"/>
                  </a:lnTo>
                  <a:lnTo>
                    <a:pt x="3604579" y="2378"/>
                  </a:lnTo>
                  <a:lnTo>
                    <a:pt x="3606952" y="0"/>
                  </a:lnTo>
                  <a:lnTo>
                    <a:pt x="3609325" y="0"/>
                  </a:lnTo>
                </a:path>
                <a:path w="4547234" h="9525">
                  <a:moveTo>
                    <a:pt x="3712550" y="0"/>
                  </a:moveTo>
                  <a:lnTo>
                    <a:pt x="3773062" y="0"/>
                  </a:lnTo>
                  <a:lnTo>
                    <a:pt x="3775435" y="0"/>
                  </a:lnTo>
                  <a:lnTo>
                    <a:pt x="3777808" y="2378"/>
                  </a:lnTo>
                  <a:lnTo>
                    <a:pt x="3777808" y="4757"/>
                  </a:lnTo>
                  <a:lnTo>
                    <a:pt x="3777808" y="7731"/>
                  </a:lnTo>
                  <a:lnTo>
                    <a:pt x="3775435" y="9515"/>
                  </a:lnTo>
                  <a:lnTo>
                    <a:pt x="3773062" y="9515"/>
                  </a:lnTo>
                  <a:lnTo>
                    <a:pt x="3712550" y="9515"/>
                  </a:lnTo>
                  <a:lnTo>
                    <a:pt x="3710177" y="9515"/>
                  </a:lnTo>
                  <a:lnTo>
                    <a:pt x="3707804" y="7731"/>
                  </a:lnTo>
                  <a:lnTo>
                    <a:pt x="3707804" y="4757"/>
                  </a:lnTo>
                  <a:lnTo>
                    <a:pt x="3707804" y="2378"/>
                  </a:lnTo>
                  <a:lnTo>
                    <a:pt x="3710177" y="0"/>
                  </a:lnTo>
                  <a:lnTo>
                    <a:pt x="3712550" y="0"/>
                  </a:lnTo>
                </a:path>
                <a:path w="4547234" h="9525">
                  <a:moveTo>
                    <a:pt x="3815775" y="0"/>
                  </a:moveTo>
                  <a:lnTo>
                    <a:pt x="3875694" y="0"/>
                  </a:lnTo>
                  <a:lnTo>
                    <a:pt x="3878660" y="0"/>
                  </a:lnTo>
                  <a:lnTo>
                    <a:pt x="3880440" y="2378"/>
                  </a:lnTo>
                  <a:lnTo>
                    <a:pt x="3880440" y="4757"/>
                  </a:lnTo>
                  <a:lnTo>
                    <a:pt x="3880440" y="7731"/>
                  </a:lnTo>
                  <a:lnTo>
                    <a:pt x="3878660" y="9515"/>
                  </a:lnTo>
                  <a:lnTo>
                    <a:pt x="3875694" y="9515"/>
                  </a:lnTo>
                  <a:lnTo>
                    <a:pt x="3815775" y="9515"/>
                  </a:lnTo>
                  <a:lnTo>
                    <a:pt x="3812809" y="9515"/>
                  </a:lnTo>
                  <a:lnTo>
                    <a:pt x="3811029" y="7731"/>
                  </a:lnTo>
                  <a:lnTo>
                    <a:pt x="3811029" y="4757"/>
                  </a:lnTo>
                  <a:lnTo>
                    <a:pt x="3811029" y="2378"/>
                  </a:lnTo>
                  <a:lnTo>
                    <a:pt x="3812809" y="0"/>
                  </a:lnTo>
                  <a:lnTo>
                    <a:pt x="3815775" y="0"/>
                  </a:lnTo>
                </a:path>
                <a:path w="4547234" h="9525">
                  <a:moveTo>
                    <a:pt x="3918407" y="0"/>
                  </a:moveTo>
                  <a:lnTo>
                    <a:pt x="3978919" y="0"/>
                  </a:lnTo>
                  <a:lnTo>
                    <a:pt x="3981292" y="0"/>
                  </a:lnTo>
                  <a:lnTo>
                    <a:pt x="3983665" y="2378"/>
                  </a:lnTo>
                  <a:lnTo>
                    <a:pt x="3983665" y="4757"/>
                  </a:lnTo>
                  <a:lnTo>
                    <a:pt x="3983665" y="7731"/>
                  </a:lnTo>
                  <a:lnTo>
                    <a:pt x="3981292" y="9515"/>
                  </a:lnTo>
                  <a:lnTo>
                    <a:pt x="3978919" y="9515"/>
                  </a:lnTo>
                  <a:lnTo>
                    <a:pt x="3918407" y="9515"/>
                  </a:lnTo>
                  <a:lnTo>
                    <a:pt x="3916034" y="9515"/>
                  </a:lnTo>
                  <a:lnTo>
                    <a:pt x="3913661" y="7731"/>
                  </a:lnTo>
                  <a:lnTo>
                    <a:pt x="3913661" y="4757"/>
                  </a:lnTo>
                  <a:lnTo>
                    <a:pt x="3913661" y="2378"/>
                  </a:lnTo>
                  <a:lnTo>
                    <a:pt x="3916034" y="0"/>
                  </a:lnTo>
                  <a:lnTo>
                    <a:pt x="3918407" y="0"/>
                  </a:lnTo>
                </a:path>
                <a:path w="4547234" h="9525">
                  <a:moveTo>
                    <a:pt x="4021633" y="0"/>
                  </a:moveTo>
                  <a:lnTo>
                    <a:pt x="4081551" y="0"/>
                  </a:lnTo>
                  <a:lnTo>
                    <a:pt x="4084517" y="0"/>
                  </a:lnTo>
                  <a:lnTo>
                    <a:pt x="4086297" y="2378"/>
                  </a:lnTo>
                  <a:lnTo>
                    <a:pt x="4086297" y="4757"/>
                  </a:lnTo>
                  <a:lnTo>
                    <a:pt x="4086297" y="7731"/>
                  </a:lnTo>
                  <a:lnTo>
                    <a:pt x="4084517" y="9515"/>
                  </a:lnTo>
                  <a:lnTo>
                    <a:pt x="4081551" y="9515"/>
                  </a:lnTo>
                  <a:lnTo>
                    <a:pt x="4021633" y="9515"/>
                  </a:lnTo>
                  <a:lnTo>
                    <a:pt x="4018667" y="9515"/>
                  </a:lnTo>
                  <a:lnTo>
                    <a:pt x="4016887" y="7731"/>
                  </a:lnTo>
                  <a:lnTo>
                    <a:pt x="4016887" y="4757"/>
                  </a:lnTo>
                  <a:lnTo>
                    <a:pt x="4016887" y="2378"/>
                  </a:lnTo>
                  <a:lnTo>
                    <a:pt x="4018667" y="0"/>
                  </a:lnTo>
                  <a:lnTo>
                    <a:pt x="4021633" y="0"/>
                  </a:lnTo>
                </a:path>
                <a:path w="4547234" h="9525">
                  <a:moveTo>
                    <a:pt x="4124265" y="0"/>
                  </a:moveTo>
                  <a:lnTo>
                    <a:pt x="4184776" y="0"/>
                  </a:lnTo>
                  <a:lnTo>
                    <a:pt x="4187149" y="0"/>
                  </a:lnTo>
                  <a:lnTo>
                    <a:pt x="4189522" y="2378"/>
                  </a:lnTo>
                  <a:lnTo>
                    <a:pt x="4189522" y="4757"/>
                  </a:lnTo>
                  <a:lnTo>
                    <a:pt x="4189522" y="7731"/>
                  </a:lnTo>
                  <a:lnTo>
                    <a:pt x="4187149" y="9515"/>
                  </a:lnTo>
                  <a:lnTo>
                    <a:pt x="4184776" y="9515"/>
                  </a:lnTo>
                  <a:lnTo>
                    <a:pt x="4124265" y="9515"/>
                  </a:lnTo>
                  <a:lnTo>
                    <a:pt x="4121892" y="9515"/>
                  </a:lnTo>
                  <a:lnTo>
                    <a:pt x="4119519" y="7731"/>
                  </a:lnTo>
                  <a:lnTo>
                    <a:pt x="4119519" y="4757"/>
                  </a:lnTo>
                  <a:lnTo>
                    <a:pt x="4119519" y="2378"/>
                  </a:lnTo>
                  <a:lnTo>
                    <a:pt x="4121892" y="0"/>
                  </a:lnTo>
                  <a:lnTo>
                    <a:pt x="4124265" y="0"/>
                  </a:lnTo>
                </a:path>
                <a:path w="4547234" h="9525">
                  <a:moveTo>
                    <a:pt x="4227490" y="0"/>
                  </a:moveTo>
                  <a:lnTo>
                    <a:pt x="4288001" y="0"/>
                  </a:lnTo>
                  <a:lnTo>
                    <a:pt x="4290374" y="0"/>
                  </a:lnTo>
                  <a:lnTo>
                    <a:pt x="4292747" y="2378"/>
                  </a:lnTo>
                  <a:lnTo>
                    <a:pt x="4292747" y="4757"/>
                  </a:lnTo>
                  <a:lnTo>
                    <a:pt x="4292747" y="7731"/>
                  </a:lnTo>
                  <a:lnTo>
                    <a:pt x="4290374" y="9515"/>
                  </a:lnTo>
                  <a:lnTo>
                    <a:pt x="4288001" y="9515"/>
                  </a:lnTo>
                  <a:lnTo>
                    <a:pt x="4227490" y="9515"/>
                  </a:lnTo>
                  <a:lnTo>
                    <a:pt x="4225117" y="9515"/>
                  </a:lnTo>
                  <a:lnTo>
                    <a:pt x="4222744" y="7731"/>
                  </a:lnTo>
                  <a:lnTo>
                    <a:pt x="4222744" y="4757"/>
                  </a:lnTo>
                  <a:lnTo>
                    <a:pt x="4222744" y="2378"/>
                  </a:lnTo>
                  <a:lnTo>
                    <a:pt x="4225117" y="0"/>
                  </a:lnTo>
                  <a:lnTo>
                    <a:pt x="4227490" y="0"/>
                  </a:lnTo>
                </a:path>
                <a:path w="4547234" h="9525">
                  <a:moveTo>
                    <a:pt x="4330715" y="0"/>
                  </a:moveTo>
                  <a:lnTo>
                    <a:pt x="4390633" y="0"/>
                  </a:lnTo>
                  <a:lnTo>
                    <a:pt x="4393600" y="0"/>
                  </a:lnTo>
                  <a:lnTo>
                    <a:pt x="4395379" y="2378"/>
                  </a:lnTo>
                  <a:lnTo>
                    <a:pt x="4395379" y="4757"/>
                  </a:lnTo>
                  <a:lnTo>
                    <a:pt x="4395379" y="7731"/>
                  </a:lnTo>
                  <a:lnTo>
                    <a:pt x="4393600" y="9515"/>
                  </a:lnTo>
                  <a:lnTo>
                    <a:pt x="4390633" y="9515"/>
                  </a:lnTo>
                  <a:lnTo>
                    <a:pt x="4330715" y="9515"/>
                  </a:lnTo>
                  <a:lnTo>
                    <a:pt x="4327749" y="9515"/>
                  </a:lnTo>
                  <a:lnTo>
                    <a:pt x="4325969" y="7731"/>
                  </a:lnTo>
                  <a:lnTo>
                    <a:pt x="4325969" y="4757"/>
                  </a:lnTo>
                  <a:lnTo>
                    <a:pt x="4325969" y="2378"/>
                  </a:lnTo>
                  <a:lnTo>
                    <a:pt x="4327749" y="0"/>
                  </a:lnTo>
                  <a:lnTo>
                    <a:pt x="4330715" y="0"/>
                  </a:lnTo>
                </a:path>
                <a:path w="4547234" h="9525">
                  <a:moveTo>
                    <a:pt x="4433347" y="0"/>
                  </a:moveTo>
                  <a:lnTo>
                    <a:pt x="4493859" y="0"/>
                  </a:lnTo>
                  <a:lnTo>
                    <a:pt x="4496232" y="0"/>
                  </a:lnTo>
                  <a:lnTo>
                    <a:pt x="4498605" y="2378"/>
                  </a:lnTo>
                  <a:lnTo>
                    <a:pt x="4498605" y="4757"/>
                  </a:lnTo>
                  <a:lnTo>
                    <a:pt x="4498605" y="7731"/>
                  </a:lnTo>
                  <a:lnTo>
                    <a:pt x="4496232" y="9515"/>
                  </a:lnTo>
                  <a:lnTo>
                    <a:pt x="4493859" y="9515"/>
                  </a:lnTo>
                  <a:lnTo>
                    <a:pt x="4433347" y="9515"/>
                  </a:lnTo>
                  <a:lnTo>
                    <a:pt x="4430974" y="9515"/>
                  </a:lnTo>
                  <a:lnTo>
                    <a:pt x="4428601" y="7731"/>
                  </a:lnTo>
                  <a:lnTo>
                    <a:pt x="4428601" y="4757"/>
                  </a:lnTo>
                  <a:lnTo>
                    <a:pt x="4428601" y="2378"/>
                  </a:lnTo>
                  <a:lnTo>
                    <a:pt x="4430974" y="0"/>
                  </a:lnTo>
                  <a:lnTo>
                    <a:pt x="4433347" y="0"/>
                  </a:lnTo>
                </a:path>
                <a:path w="4547234" h="9525">
                  <a:moveTo>
                    <a:pt x="4536573" y="0"/>
                  </a:moveTo>
                  <a:lnTo>
                    <a:pt x="4541912" y="0"/>
                  </a:lnTo>
                  <a:lnTo>
                    <a:pt x="4544878" y="0"/>
                  </a:lnTo>
                  <a:lnTo>
                    <a:pt x="4546658" y="2378"/>
                  </a:lnTo>
                  <a:lnTo>
                    <a:pt x="4546658" y="4757"/>
                  </a:lnTo>
                  <a:lnTo>
                    <a:pt x="4546658" y="7731"/>
                  </a:lnTo>
                  <a:lnTo>
                    <a:pt x="4544878" y="9515"/>
                  </a:lnTo>
                  <a:lnTo>
                    <a:pt x="4541912" y="9515"/>
                  </a:lnTo>
                  <a:lnTo>
                    <a:pt x="4536573" y="9515"/>
                  </a:lnTo>
                  <a:lnTo>
                    <a:pt x="4533606" y="9515"/>
                  </a:lnTo>
                  <a:lnTo>
                    <a:pt x="4531827" y="7731"/>
                  </a:lnTo>
                  <a:lnTo>
                    <a:pt x="4531827" y="4757"/>
                  </a:lnTo>
                  <a:lnTo>
                    <a:pt x="4531827" y="2378"/>
                  </a:lnTo>
                  <a:lnTo>
                    <a:pt x="4533606" y="0"/>
                  </a:lnTo>
                  <a:lnTo>
                    <a:pt x="4536573" y="0"/>
                  </a:lnTo>
                  <a:close/>
                </a:path>
              </a:pathLst>
            </a:custGeom>
            <a:ln w="9503">
              <a:solidFill>
                <a:srgbClr val="AAAAA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5594765" y="2971160"/>
              <a:ext cx="4547235" cy="9525"/>
            </a:xfrm>
            <a:custGeom>
              <a:avLst/>
              <a:gdLst/>
              <a:ahLst/>
              <a:cxnLst/>
              <a:rect l="l" t="t" r="r" b="b"/>
              <a:pathLst>
                <a:path w="4547234" h="9525">
                  <a:moveTo>
                    <a:pt x="67630" y="0"/>
                  </a:moveTo>
                  <a:lnTo>
                    <a:pt x="2372" y="0"/>
                  </a:lnTo>
                  <a:lnTo>
                    <a:pt x="0" y="2378"/>
                  </a:lnTo>
                  <a:lnTo>
                    <a:pt x="0" y="7731"/>
                  </a:lnTo>
                  <a:lnTo>
                    <a:pt x="2372" y="9515"/>
                  </a:lnTo>
                  <a:lnTo>
                    <a:pt x="67630" y="9515"/>
                  </a:lnTo>
                  <a:lnTo>
                    <a:pt x="70003" y="7731"/>
                  </a:lnTo>
                  <a:lnTo>
                    <a:pt x="70003" y="2378"/>
                  </a:lnTo>
                  <a:lnTo>
                    <a:pt x="67630" y="0"/>
                  </a:lnTo>
                  <a:close/>
                </a:path>
                <a:path w="4547234" h="9525">
                  <a:moveTo>
                    <a:pt x="170855" y="0"/>
                  </a:moveTo>
                  <a:lnTo>
                    <a:pt x="105598" y="0"/>
                  </a:lnTo>
                  <a:lnTo>
                    <a:pt x="103225" y="2378"/>
                  </a:lnTo>
                  <a:lnTo>
                    <a:pt x="103225" y="7731"/>
                  </a:lnTo>
                  <a:lnTo>
                    <a:pt x="105598" y="9515"/>
                  </a:lnTo>
                  <a:lnTo>
                    <a:pt x="170855" y="9515"/>
                  </a:lnTo>
                  <a:lnTo>
                    <a:pt x="173228" y="7731"/>
                  </a:lnTo>
                  <a:lnTo>
                    <a:pt x="173228" y="2378"/>
                  </a:lnTo>
                  <a:lnTo>
                    <a:pt x="170855" y="0"/>
                  </a:lnTo>
                  <a:close/>
                </a:path>
                <a:path w="4547234" h="9525">
                  <a:moveTo>
                    <a:pt x="274080" y="0"/>
                  </a:moveTo>
                  <a:lnTo>
                    <a:pt x="208230" y="0"/>
                  </a:lnTo>
                  <a:lnTo>
                    <a:pt x="206450" y="2378"/>
                  </a:lnTo>
                  <a:lnTo>
                    <a:pt x="206450" y="7731"/>
                  </a:lnTo>
                  <a:lnTo>
                    <a:pt x="208230" y="9515"/>
                  </a:lnTo>
                  <a:lnTo>
                    <a:pt x="274080" y="9515"/>
                  </a:lnTo>
                  <a:lnTo>
                    <a:pt x="275860" y="7731"/>
                  </a:lnTo>
                  <a:lnTo>
                    <a:pt x="275860" y="2378"/>
                  </a:lnTo>
                  <a:lnTo>
                    <a:pt x="274080" y="0"/>
                  </a:lnTo>
                  <a:close/>
                </a:path>
                <a:path w="4547234" h="9525">
                  <a:moveTo>
                    <a:pt x="376712" y="0"/>
                  </a:moveTo>
                  <a:lnTo>
                    <a:pt x="311455" y="0"/>
                  </a:lnTo>
                  <a:lnTo>
                    <a:pt x="309082" y="2378"/>
                  </a:lnTo>
                  <a:lnTo>
                    <a:pt x="309082" y="7731"/>
                  </a:lnTo>
                  <a:lnTo>
                    <a:pt x="311455" y="9515"/>
                  </a:lnTo>
                  <a:lnTo>
                    <a:pt x="376712" y="9515"/>
                  </a:lnTo>
                  <a:lnTo>
                    <a:pt x="379085" y="7731"/>
                  </a:lnTo>
                  <a:lnTo>
                    <a:pt x="379085" y="2378"/>
                  </a:lnTo>
                  <a:lnTo>
                    <a:pt x="376712" y="0"/>
                  </a:lnTo>
                  <a:close/>
                </a:path>
                <a:path w="4547234" h="9525">
                  <a:moveTo>
                    <a:pt x="479938" y="0"/>
                  </a:moveTo>
                  <a:lnTo>
                    <a:pt x="414087" y="0"/>
                  </a:lnTo>
                  <a:lnTo>
                    <a:pt x="412307" y="2378"/>
                  </a:lnTo>
                  <a:lnTo>
                    <a:pt x="412307" y="7731"/>
                  </a:lnTo>
                  <a:lnTo>
                    <a:pt x="414087" y="9515"/>
                  </a:lnTo>
                  <a:lnTo>
                    <a:pt x="479938" y="9515"/>
                  </a:lnTo>
                  <a:lnTo>
                    <a:pt x="481718" y="7731"/>
                  </a:lnTo>
                  <a:lnTo>
                    <a:pt x="481718" y="2378"/>
                  </a:lnTo>
                  <a:lnTo>
                    <a:pt x="479938" y="0"/>
                  </a:lnTo>
                  <a:close/>
                </a:path>
                <a:path w="4547234" h="9525">
                  <a:moveTo>
                    <a:pt x="582570" y="0"/>
                  </a:moveTo>
                  <a:lnTo>
                    <a:pt x="517312" y="0"/>
                  </a:lnTo>
                  <a:lnTo>
                    <a:pt x="514939" y="2378"/>
                  </a:lnTo>
                  <a:lnTo>
                    <a:pt x="514939" y="7731"/>
                  </a:lnTo>
                  <a:lnTo>
                    <a:pt x="517312" y="9515"/>
                  </a:lnTo>
                  <a:lnTo>
                    <a:pt x="582570" y="9515"/>
                  </a:lnTo>
                  <a:lnTo>
                    <a:pt x="584943" y="7731"/>
                  </a:lnTo>
                  <a:lnTo>
                    <a:pt x="584943" y="2378"/>
                  </a:lnTo>
                  <a:lnTo>
                    <a:pt x="582570" y="0"/>
                  </a:lnTo>
                  <a:close/>
                </a:path>
                <a:path w="4547234" h="9525">
                  <a:moveTo>
                    <a:pt x="685795" y="0"/>
                  </a:moveTo>
                  <a:lnTo>
                    <a:pt x="620538" y="0"/>
                  </a:lnTo>
                  <a:lnTo>
                    <a:pt x="618165" y="2378"/>
                  </a:lnTo>
                  <a:lnTo>
                    <a:pt x="618165" y="7731"/>
                  </a:lnTo>
                  <a:lnTo>
                    <a:pt x="620538" y="9515"/>
                  </a:lnTo>
                  <a:lnTo>
                    <a:pt x="685795" y="9515"/>
                  </a:lnTo>
                  <a:lnTo>
                    <a:pt x="688168" y="7731"/>
                  </a:lnTo>
                  <a:lnTo>
                    <a:pt x="688168" y="2378"/>
                  </a:lnTo>
                  <a:lnTo>
                    <a:pt x="685795" y="0"/>
                  </a:lnTo>
                  <a:close/>
                </a:path>
                <a:path w="4547234" h="9525">
                  <a:moveTo>
                    <a:pt x="789020" y="0"/>
                  </a:moveTo>
                  <a:lnTo>
                    <a:pt x="723170" y="0"/>
                  </a:lnTo>
                  <a:lnTo>
                    <a:pt x="721390" y="2378"/>
                  </a:lnTo>
                  <a:lnTo>
                    <a:pt x="721390" y="7731"/>
                  </a:lnTo>
                  <a:lnTo>
                    <a:pt x="723170" y="9515"/>
                  </a:lnTo>
                  <a:lnTo>
                    <a:pt x="789020" y="9515"/>
                  </a:lnTo>
                  <a:lnTo>
                    <a:pt x="790800" y="7731"/>
                  </a:lnTo>
                  <a:lnTo>
                    <a:pt x="790800" y="2378"/>
                  </a:lnTo>
                  <a:lnTo>
                    <a:pt x="789020" y="0"/>
                  </a:lnTo>
                  <a:close/>
                </a:path>
                <a:path w="4547234" h="9525">
                  <a:moveTo>
                    <a:pt x="891652" y="0"/>
                  </a:moveTo>
                  <a:lnTo>
                    <a:pt x="826395" y="0"/>
                  </a:lnTo>
                  <a:lnTo>
                    <a:pt x="824022" y="2378"/>
                  </a:lnTo>
                  <a:lnTo>
                    <a:pt x="824022" y="7731"/>
                  </a:lnTo>
                  <a:lnTo>
                    <a:pt x="826395" y="9515"/>
                  </a:lnTo>
                  <a:lnTo>
                    <a:pt x="891652" y="9515"/>
                  </a:lnTo>
                  <a:lnTo>
                    <a:pt x="894025" y="7731"/>
                  </a:lnTo>
                  <a:lnTo>
                    <a:pt x="894025" y="2378"/>
                  </a:lnTo>
                  <a:lnTo>
                    <a:pt x="891652" y="0"/>
                  </a:lnTo>
                  <a:close/>
                </a:path>
                <a:path w="4547234" h="9525">
                  <a:moveTo>
                    <a:pt x="994878" y="0"/>
                  </a:moveTo>
                  <a:lnTo>
                    <a:pt x="929027" y="0"/>
                  </a:lnTo>
                  <a:lnTo>
                    <a:pt x="927247" y="2378"/>
                  </a:lnTo>
                  <a:lnTo>
                    <a:pt x="927247" y="7731"/>
                  </a:lnTo>
                  <a:lnTo>
                    <a:pt x="929027" y="9515"/>
                  </a:lnTo>
                  <a:lnTo>
                    <a:pt x="994878" y="9515"/>
                  </a:lnTo>
                  <a:lnTo>
                    <a:pt x="996657" y="7731"/>
                  </a:lnTo>
                  <a:lnTo>
                    <a:pt x="996657" y="2378"/>
                  </a:lnTo>
                  <a:lnTo>
                    <a:pt x="994878" y="0"/>
                  </a:lnTo>
                  <a:close/>
                </a:path>
                <a:path w="4547234" h="9525">
                  <a:moveTo>
                    <a:pt x="1097510" y="0"/>
                  </a:moveTo>
                  <a:lnTo>
                    <a:pt x="1032252" y="0"/>
                  </a:lnTo>
                  <a:lnTo>
                    <a:pt x="1029879" y="2378"/>
                  </a:lnTo>
                  <a:lnTo>
                    <a:pt x="1029879" y="7731"/>
                  </a:lnTo>
                  <a:lnTo>
                    <a:pt x="1032252" y="9515"/>
                  </a:lnTo>
                  <a:lnTo>
                    <a:pt x="1097510" y="9515"/>
                  </a:lnTo>
                  <a:lnTo>
                    <a:pt x="1099883" y="7731"/>
                  </a:lnTo>
                  <a:lnTo>
                    <a:pt x="1099883" y="2378"/>
                  </a:lnTo>
                  <a:lnTo>
                    <a:pt x="1097510" y="0"/>
                  </a:lnTo>
                  <a:close/>
                </a:path>
                <a:path w="4547234" h="9525">
                  <a:moveTo>
                    <a:pt x="1200735" y="0"/>
                  </a:moveTo>
                  <a:lnTo>
                    <a:pt x="1135478" y="0"/>
                  </a:lnTo>
                  <a:lnTo>
                    <a:pt x="1133105" y="2378"/>
                  </a:lnTo>
                  <a:lnTo>
                    <a:pt x="1133105" y="7731"/>
                  </a:lnTo>
                  <a:lnTo>
                    <a:pt x="1135478" y="9515"/>
                  </a:lnTo>
                  <a:lnTo>
                    <a:pt x="1200735" y="9515"/>
                  </a:lnTo>
                  <a:lnTo>
                    <a:pt x="1203108" y="7731"/>
                  </a:lnTo>
                  <a:lnTo>
                    <a:pt x="1203108" y="2378"/>
                  </a:lnTo>
                  <a:lnTo>
                    <a:pt x="1200735" y="0"/>
                  </a:lnTo>
                  <a:close/>
                </a:path>
                <a:path w="4547234" h="9525">
                  <a:moveTo>
                    <a:pt x="1303960" y="0"/>
                  </a:moveTo>
                  <a:lnTo>
                    <a:pt x="1238110" y="0"/>
                  </a:lnTo>
                  <a:lnTo>
                    <a:pt x="1236330" y="2378"/>
                  </a:lnTo>
                  <a:lnTo>
                    <a:pt x="1236330" y="7731"/>
                  </a:lnTo>
                  <a:lnTo>
                    <a:pt x="1238110" y="9515"/>
                  </a:lnTo>
                  <a:lnTo>
                    <a:pt x="1303960" y="9515"/>
                  </a:lnTo>
                  <a:lnTo>
                    <a:pt x="1305740" y="7731"/>
                  </a:lnTo>
                  <a:lnTo>
                    <a:pt x="1305740" y="2378"/>
                  </a:lnTo>
                  <a:lnTo>
                    <a:pt x="1303960" y="0"/>
                  </a:lnTo>
                  <a:close/>
                </a:path>
                <a:path w="4547234" h="9525">
                  <a:moveTo>
                    <a:pt x="1406592" y="0"/>
                  </a:moveTo>
                  <a:lnTo>
                    <a:pt x="1341335" y="0"/>
                  </a:lnTo>
                  <a:lnTo>
                    <a:pt x="1338962" y="2378"/>
                  </a:lnTo>
                  <a:lnTo>
                    <a:pt x="1338962" y="7731"/>
                  </a:lnTo>
                  <a:lnTo>
                    <a:pt x="1341335" y="9515"/>
                  </a:lnTo>
                  <a:lnTo>
                    <a:pt x="1406592" y="9515"/>
                  </a:lnTo>
                  <a:lnTo>
                    <a:pt x="1408965" y="7731"/>
                  </a:lnTo>
                  <a:lnTo>
                    <a:pt x="1408965" y="2378"/>
                  </a:lnTo>
                  <a:lnTo>
                    <a:pt x="1406592" y="0"/>
                  </a:lnTo>
                  <a:close/>
                </a:path>
                <a:path w="4547234" h="9525">
                  <a:moveTo>
                    <a:pt x="1509818" y="0"/>
                  </a:moveTo>
                  <a:lnTo>
                    <a:pt x="1443967" y="0"/>
                  </a:lnTo>
                  <a:lnTo>
                    <a:pt x="1442187" y="2378"/>
                  </a:lnTo>
                  <a:lnTo>
                    <a:pt x="1442187" y="7731"/>
                  </a:lnTo>
                  <a:lnTo>
                    <a:pt x="1443967" y="9515"/>
                  </a:lnTo>
                  <a:lnTo>
                    <a:pt x="1509818" y="9515"/>
                  </a:lnTo>
                  <a:lnTo>
                    <a:pt x="1511597" y="7731"/>
                  </a:lnTo>
                  <a:lnTo>
                    <a:pt x="1511597" y="2378"/>
                  </a:lnTo>
                  <a:lnTo>
                    <a:pt x="1509818" y="0"/>
                  </a:lnTo>
                  <a:close/>
                </a:path>
                <a:path w="4547234" h="9525">
                  <a:moveTo>
                    <a:pt x="1612450" y="0"/>
                  </a:moveTo>
                  <a:lnTo>
                    <a:pt x="1547192" y="0"/>
                  </a:lnTo>
                  <a:lnTo>
                    <a:pt x="1544819" y="2378"/>
                  </a:lnTo>
                  <a:lnTo>
                    <a:pt x="1544819" y="7731"/>
                  </a:lnTo>
                  <a:lnTo>
                    <a:pt x="1547192" y="9515"/>
                  </a:lnTo>
                  <a:lnTo>
                    <a:pt x="1612450" y="9515"/>
                  </a:lnTo>
                  <a:lnTo>
                    <a:pt x="1614823" y="7731"/>
                  </a:lnTo>
                  <a:lnTo>
                    <a:pt x="1614823" y="2378"/>
                  </a:lnTo>
                  <a:lnTo>
                    <a:pt x="1612450" y="0"/>
                  </a:lnTo>
                  <a:close/>
                </a:path>
                <a:path w="4547234" h="9525">
                  <a:moveTo>
                    <a:pt x="1715675" y="0"/>
                  </a:moveTo>
                  <a:lnTo>
                    <a:pt x="1650418" y="0"/>
                  </a:lnTo>
                  <a:lnTo>
                    <a:pt x="1648045" y="2378"/>
                  </a:lnTo>
                  <a:lnTo>
                    <a:pt x="1648045" y="7731"/>
                  </a:lnTo>
                  <a:lnTo>
                    <a:pt x="1650418" y="9515"/>
                  </a:lnTo>
                  <a:lnTo>
                    <a:pt x="1715675" y="9515"/>
                  </a:lnTo>
                  <a:lnTo>
                    <a:pt x="1718048" y="7731"/>
                  </a:lnTo>
                  <a:lnTo>
                    <a:pt x="1718048" y="2378"/>
                  </a:lnTo>
                  <a:lnTo>
                    <a:pt x="1715675" y="0"/>
                  </a:lnTo>
                  <a:close/>
                </a:path>
                <a:path w="4547234" h="9525">
                  <a:moveTo>
                    <a:pt x="1818900" y="0"/>
                  </a:moveTo>
                  <a:lnTo>
                    <a:pt x="1753050" y="0"/>
                  </a:lnTo>
                  <a:lnTo>
                    <a:pt x="1751270" y="2378"/>
                  </a:lnTo>
                  <a:lnTo>
                    <a:pt x="1751270" y="7731"/>
                  </a:lnTo>
                  <a:lnTo>
                    <a:pt x="1753050" y="9515"/>
                  </a:lnTo>
                  <a:lnTo>
                    <a:pt x="1818900" y="9515"/>
                  </a:lnTo>
                  <a:lnTo>
                    <a:pt x="1820680" y="7731"/>
                  </a:lnTo>
                  <a:lnTo>
                    <a:pt x="1820680" y="2378"/>
                  </a:lnTo>
                  <a:lnTo>
                    <a:pt x="1818900" y="0"/>
                  </a:lnTo>
                  <a:close/>
                </a:path>
                <a:path w="4547234" h="9525">
                  <a:moveTo>
                    <a:pt x="1921532" y="0"/>
                  </a:moveTo>
                  <a:lnTo>
                    <a:pt x="1856275" y="0"/>
                  </a:lnTo>
                  <a:lnTo>
                    <a:pt x="1853902" y="2378"/>
                  </a:lnTo>
                  <a:lnTo>
                    <a:pt x="1853902" y="7731"/>
                  </a:lnTo>
                  <a:lnTo>
                    <a:pt x="1856275" y="9515"/>
                  </a:lnTo>
                  <a:lnTo>
                    <a:pt x="1921532" y="9515"/>
                  </a:lnTo>
                  <a:lnTo>
                    <a:pt x="1923905" y="7731"/>
                  </a:lnTo>
                  <a:lnTo>
                    <a:pt x="1923905" y="2378"/>
                  </a:lnTo>
                  <a:lnTo>
                    <a:pt x="1921532" y="0"/>
                  </a:lnTo>
                  <a:close/>
                </a:path>
                <a:path w="4547234" h="9525">
                  <a:moveTo>
                    <a:pt x="2024758" y="0"/>
                  </a:moveTo>
                  <a:lnTo>
                    <a:pt x="1958907" y="0"/>
                  </a:lnTo>
                  <a:lnTo>
                    <a:pt x="1957127" y="2378"/>
                  </a:lnTo>
                  <a:lnTo>
                    <a:pt x="1957127" y="7731"/>
                  </a:lnTo>
                  <a:lnTo>
                    <a:pt x="1958907" y="9515"/>
                  </a:lnTo>
                  <a:lnTo>
                    <a:pt x="2024758" y="9515"/>
                  </a:lnTo>
                  <a:lnTo>
                    <a:pt x="2026537" y="7731"/>
                  </a:lnTo>
                  <a:lnTo>
                    <a:pt x="2026537" y="2378"/>
                  </a:lnTo>
                  <a:lnTo>
                    <a:pt x="2024758" y="0"/>
                  </a:lnTo>
                  <a:close/>
                </a:path>
                <a:path w="4547234" h="9525">
                  <a:moveTo>
                    <a:pt x="2127390" y="0"/>
                  </a:moveTo>
                  <a:lnTo>
                    <a:pt x="2062132" y="0"/>
                  </a:lnTo>
                  <a:lnTo>
                    <a:pt x="2059759" y="2378"/>
                  </a:lnTo>
                  <a:lnTo>
                    <a:pt x="2059759" y="7731"/>
                  </a:lnTo>
                  <a:lnTo>
                    <a:pt x="2062132" y="9515"/>
                  </a:lnTo>
                  <a:lnTo>
                    <a:pt x="2127390" y="9515"/>
                  </a:lnTo>
                  <a:lnTo>
                    <a:pt x="2129763" y="7731"/>
                  </a:lnTo>
                  <a:lnTo>
                    <a:pt x="2129763" y="2378"/>
                  </a:lnTo>
                  <a:lnTo>
                    <a:pt x="2127390" y="0"/>
                  </a:lnTo>
                  <a:close/>
                </a:path>
                <a:path w="4547234" h="9525">
                  <a:moveTo>
                    <a:pt x="2230615" y="0"/>
                  </a:moveTo>
                  <a:lnTo>
                    <a:pt x="2165358" y="0"/>
                  </a:lnTo>
                  <a:lnTo>
                    <a:pt x="2162985" y="2378"/>
                  </a:lnTo>
                  <a:lnTo>
                    <a:pt x="2162985" y="7731"/>
                  </a:lnTo>
                  <a:lnTo>
                    <a:pt x="2165358" y="9515"/>
                  </a:lnTo>
                  <a:lnTo>
                    <a:pt x="2230615" y="9515"/>
                  </a:lnTo>
                  <a:lnTo>
                    <a:pt x="2232988" y="7731"/>
                  </a:lnTo>
                  <a:lnTo>
                    <a:pt x="2232988" y="2378"/>
                  </a:lnTo>
                  <a:lnTo>
                    <a:pt x="2230615" y="0"/>
                  </a:lnTo>
                  <a:close/>
                </a:path>
                <a:path w="4547234" h="9525">
                  <a:moveTo>
                    <a:pt x="2333840" y="0"/>
                  </a:moveTo>
                  <a:lnTo>
                    <a:pt x="2268583" y="0"/>
                  </a:lnTo>
                  <a:lnTo>
                    <a:pt x="2266210" y="2378"/>
                  </a:lnTo>
                  <a:lnTo>
                    <a:pt x="2266210" y="7731"/>
                  </a:lnTo>
                  <a:lnTo>
                    <a:pt x="2268583" y="9515"/>
                  </a:lnTo>
                  <a:lnTo>
                    <a:pt x="2333840" y="9515"/>
                  </a:lnTo>
                  <a:lnTo>
                    <a:pt x="2335620" y="7731"/>
                  </a:lnTo>
                  <a:lnTo>
                    <a:pt x="2335620" y="2378"/>
                  </a:lnTo>
                  <a:lnTo>
                    <a:pt x="2333840" y="0"/>
                  </a:lnTo>
                  <a:close/>
                </a:path>
                <a:path w="4547234" h="9525">
                  <a:moveTo>
                    <a:pt x="2436472" y="0"/>
                  </a:moveTo>
                  <a:lnTo>
                    <a:pt x="2371215" y="0"/>
                  </a:lnTo>
                  <a:lnTo>
                    <a:pt x="2368842" y="2378"/>
                  </a:lnTo>
                  <a:lnTo>
                    <a:pt x="2368842" y="7731"/>
                  </a:lnTo>
                  <a:lnTo>
                    <a:pt x="2371215" y="9515"/>
                  </a:lnTo>
                  <a:lnTo>
                    <a:pt x="2436472" y="9515"/>
                  </a:lnTo>
                  <a:lnTo>
                    <a:pt x="2438845" y="7731"/>
                  </a:lnTo>
                  <a:lnTo>
                    <a:pt x="2438845" y="2378"/>
                  </a:lnTo>
                  <a:lnTo>
                    <a:pt x="2436472" y="0"/>
                  </a:lnTo>
                  <a:close/>
                </a:path>
                <a:path w="4547234" h="9525">
                  <a:moveTo>
                    <a:pt x="2539697" y="0"/>
                  </a:moveTo>
                  <a:lnTo>
                    <a:pt x="2473847" y="0"/>
                  </a:lnTo>
                  <a:lnTo>
                    <a:pt x="2472067" y="2378"/>
                  </a:lnTo>
                  <a:lnTo>
                    <a:pt x="2472067" y="7731"/>
                  </a:lnTo>
                  <a:lnTo>
                    <a:pt x="2473847" y="9515"/>
                  </a:lnTo>
                  <a:lnTo>
                    <a:pt x="2539697" y="9515"/>
                  </a:lnTo>
                  <a:lnTo>
                    <a:pt x="2541477" y="7731"/>
                  </a:lnTo>
                  <a:lnTo>
                    <a:pt x="2541477" y="2378"/>
                  </a:lnTo>
                  <a:lnTo>
                    <a:pt x="2539697" y="0"/>
                  </a:lnTo>
                  <a:close/>
                </a:path>
                <a:path w="4547234" h="9525">
                  <a:moveTo>
                    <a:pt x="2642330" y="0"/>
                  </a:moveTo>
                  <a:lnTo>
                    <a:pt x="2577072" y="0"/>
                  </a:lnTo>
                  <a:lnTo>
                    <a:pt x="2574699" y="2378"/>
                  </a:lnTo>
                  <a:lnTo>
                    <a:pt x="2574699" y="7731"/>
                  </a:lnTo>
                  <a:lnTo>
                    <a:pt x="2577072" y="9515"/>
                  </a:lnTo>
                  <a:lnTo>
                    <a:pt x="2642330" y="9515"/>
                  </a:lnTo>
                  <a:lnTo>
                    <a:pt x="2644703" y="7731"/>
                  </a:lnTo>
                  <a:lnTo>
                    <a:pt x="2644703" y="2378"/>
                  </a:lnTo>
                  <a:lnTo>
                    <a:pt x="2642330" y="0"/>
                  </a:lnTo>
                  <a:close/>
                </a:path>
                <a:path w="4547234" h="9525">
                  <a:moveTo>
                    <a:pt x="2745555" y="0"/>
                  </a:moveTo>
                  <a:lnTo>
                    <a:pt x="2680297" y="0"/>
                  </a:lnTo>
                  <a:lnTo>
                    <a:pt x="2677924" y="2378"/>
                  </a:lnTo>
                  <a:lnTo>
                    <a:pt x="2677924" y="7731"/>
                  </a:lnTo>
                  <a:lnTo>
                    <a:pt x="2680297" y="9515"/>
                  </a:lnTo>
                  <a:lnTo>
                    <a:pt x="2745555" y="9515"/>
                  </a:lnTo>
                  <a:lnTo>
                    <a:pt x="2747928" y="7731"/>
                  </a:lnTo>
                  <a:lnTo>
                    <a:pt x="2747928" y="2378"/>
                  </a:lnTo>
                  <a:lnTo>
                    <a:pt x="2745555" y="0"/>
                  </a:lnTo>
                  <a:close/>
                </a:path>
                <a:path w="4547234" h="9525">
                  <a:moveTo>
                    <a:pt x="2848780" y="0"/>
                  </a:moveTo>
                  <a:lnTo>
                    <a:pt x="2782929" y="0"/>
                  </a:lnTo>
                  <a:lnTo>
                    <a:pt x="2781150" y="2378"/>
                  </a:lnTo>
                  <a:lnTo>
                    <a:pt x="2781150" y="7731"/>
                  </a:lnTo>
                  <a:lnTo>
                    <a:pt x="2782929" y="9515"/>
                  </a:lnTo>
                  <a:lnTo>
                    <a:pt x="2848780" y="9515"/>
                  </a:lnTo>
                  <a:lnTo>
                    <a:pt x="2850560" y="7731"/>
                  </a:lnTo>
                  <a:lnTo>
                    <a:pt x="2850560" y="2378"/>
                  </a:lnTo>
                  <a:lnTo>
                    <a:pt x="2848780" y="0"/>
                  </a:lnTo>
                  <a:close/>
                </a:path>
                <a:path w="4547234" h="9525">
                  <a:moveTo>
                    <a:pt x="2951412" y="0"/>
                  </a:moveTo>
                  <a:lnTo>
                    <a:pt x="2886155" y="0"/>
                  </a:lnTo>
                  <a:lnTo>
                    <a:pt x="2883782" y="2378"/>
                  </a:lnTo>
                  <a:lnTo>
                    <a:pt x="2883782" y="7731"/>
                  </a:lnTo>
                  <a:lnTo>
                    <a:pt x="2886155" y="9515"/>
                  </a:lnTo>
                  <a:lnTo>
                    <a:pt x="2951412" y="9515"/>
                  </a:lnTo>
                  <a:lnTo>
                    <a:pt x="2953785" y="7731"/>
                  </a:lnTo>
                  <a:lnTo>
                    <a:pt x="2953785" y="2378"/>
                  </a:lnTo>
                  <a:lnTo>
                    <a:pt x="2951412" y="0"/>
                  </a:lnTo>
                  <a:close/>
                </a:path>
                <a:path w="4547234" h="9525">
                  <a:moveTo>
                    <a:pt x="3054637" y="0"/>
                  </a:moveTo>
                  <a:lnTo>
                    <a:pt x="2988787" y="0"/>
                  </a:lnTo>
                  <a:lnTo>
                    <a:pt x="2987007" y="2378"/>
                  </a:lnTo>
                  <a:lnTo>
                    <a:pt x="2987007" y="7731"/>
                  </a:lnTo>
                  <a:lnTo>
                    <a:pt x="2988787" y="9515"/>
                  </a:lnTo>
                  <a:lnTo>
                    <a:pt x="3054637" y="9515"/>
                  </a:lnTo>
                  <a:lnTo>
                    <a:pt x="3056417" y="7731"/>
                  </a:lnTo>
                  <a:lnTo>
                    <a:pt x="3056417" y="2378"/>
                  </a:lnTo>
                  <a:lnTo>
                    <a:pt x="3054637" y="0"/>
                  </a:lnTo>
                  <a:close/>
                </a:path>
                <a:path w="4547234" h="9525">
                  <a:moveTo>
                    <a:pt x="3157269" y="0"/>
                  </a:moveTo>
                  <a:lnTo>
                    <a:pt x="3092012" y="0"/>
                  </a:lnTo>
                  <a:lnTo>
                    <a:pt x="3089639" y="2378"/>
                  </a:lnTo>
                  <a:lnTo>
                    <a:pt x="3089639" y="7731"/>
                  </a:lnTo>
                  <a:lnTo>
                    <a:pt x="3092012" y="9515"/>
                  </a:lnTo>
                  <a:lnTo>
                    <a:pt x="3157269" y="9515"/>
                  </a:lnTo>
                  <a:lnTo>
                    <a:pt x="3159642" y="7731"/>
                  </a:lnTo>
                  <a:lnTo>
                    <a:pt x="3159642" y="2378"/>
                  </a:lnTo>
                  <a:lnTo>
                    <a:pt x="3157269" y="0"/>
                  </a:lnTo>
                  <a:close/>
                </a:path>
                <a:path w="4547234" h="9525">
                  <a:moveTo>
                    <a:pt x="3260495" y="0"/>
                  </a:moveTo>
                  <a:lnTo>
                    <a:pt x="3195237" y="0"/>
                  </a:lnTo>
                  <a:lnTo>
                    <a:pt x="3192864" y="2378"/>
                  </a:lnTo>
                  <a:lnTo>
                    <a:pt x="3192864" y="7731"/>
                  </a:lnTo>
                  <a:lnTo>
                    <a:pt x="3195237" y="9515"/>
                  </a:lnTo>
                  <a:lnTo>
                    <a:pt x="3260495" y="9515"/>
                  </a:lnTo>
                  <a:lnTo>
                    <a:pt x="3262868" y="7731"/>
                  </a:lnTo>
                  <a:lnTo>
                    <a:pt x="3262868" y="2378"/>
                  </a:lnTo>
                  <a:lnTo>
                    <a:pt x="3260495" y="0"/>
                  </a:lnTo>
                  <a:close/>
                </a:path>
                <a:path w="4547234" h="9525">
                  <a:moveTo>
                    <a:pt x="3363720" y="0"/>
                  </a:moveTo>
                  <a:lnTo>
                    <a:pt x="3297869" y="0"/>
                  </a:lnTo>
                  <a:lnTo>
                    <a:pt x="3296090" y="2378"/>
                  </a:lnTo>
                  <a:lnTo>
                    <a:pt x="3296090" y="7731"/>
                  </a:lnTo>
                  <a:lnTo>
                    <a:pt x="3297869" y="9515"/>
                  </a:lnTo>
                  <a:lnTo>
                    <a:pt x="3363720" y="9515"/>
                  </a:lnTo>
                  <a:lnTo>
                    <a:pt x="3365500" y="7731"/>
                  </a:lnTo>
                  <a:lnTo>
                    <a:pt x="3365500" y="2378"/>
                  </a:lnTo>
                  <a:lnTo>
                    <a:pt x="3363720" y="0"/>
                  </a:lnTo>
                  <a:close/>
                </a:path>
                <a:path w="4547234" h="9525">
                  <a:moveTo>
                    <a:pt x="3466352" y="0"/>
                  </a:moveTo>
                  <a:lnTo>
                    <a:pt x="3401095" y="0"/>
                  </a:lnTo>
                  <a:lnTo>
                    <a:pt x="3398722" y="2378"/>
                  </a:lnTo>
                  <a:lnTo>
                    <a:pt x="3398722" y="7731"/>
                  </a:lnTo>
                  <a:lnTo>
                    <a:pt x="3401095" y="9515"/>
                  </a:lnTo>
                  <a:lnTo>
                    <a:pt x="3466352" y="9515"/>
                  </a:lnTo>
                  <a:lnTo>
                    <a:pt x="3468725" y="7731"/>
                  </a:lnTo>
                  <a:lnTo>
                    <a:pt x="3468725" y="2378"/>
                  </a:lnTo>
                  <a:lnTo>
                    <a:pt x="3466352" y="0"/>
                  </a:lnTo>
                  <a:close/>
                </a:path>
                <a:path w="4547234" h="9525">
                  <a:moveTo>
                    <a:pt x="3569577" y="0"/>
                  </a:moveTo>
                  <a:lnTo>
                    <a:pt x="3503727" y="0"/>
                  </a:lnTo>
                  <a:lnTo>
                    <a:pt x="3501947" y="2378"/>
                  </a:lnTo>
                  <a:lnTo>
                    <a:pt x="3501947" y="7731"/>
                  </a:lnTo>
                  <a:lnTo>
                    <a:pt x="3503727" y="9515"/>
                  </a:lnTo>
                  <a:lnTo>
                    <a:pt x="3569577" y="9515"/>
                  </a:lnTo>
                  <a:lnTo>
                    <a:pt x="3571357" y="7731"/>
                  </a:lnTo>
                  <a:lnTo>
                    <a:pt x="3571357" y="2378"/>
                  </a:lnTo>
                  <a:lnTo>
                    <a:pt x="3569577" y="0"/>
                  </a:lnTo>
                  <a:close/>
                </a:path>
                <a:path w="4547234" h="9525">
                  <a:moveTo>
                    <a:pt x="3672209" y="0"/>
                  </a:moveTo>
                  <a:lnTo>
                    <a:pt x="3606952" y="0"/>
                  </a:lnTo>
                  <a:lnTo>
                    <a:pt x="3604579" y="2378"/>
                  </a:lnTo>
                  <a:lnTo>
                    <a:pt x="3604579" y="7731"/>
                  </a:lnTo>
                  <a:lnTo>
                    <a:pt x="3606952" y="9515"/>
                  </a:lnTo>
                  <a:lnTo>
                    <a:pt x="3672209" y="9515"/>
                  </a:lnTo>
                  <a:lnTo>
                    <a:pt x="3674582" y="7731"/>
                  </a:lnTo>
                  <a:lnTo>
                    <a:pt x="3674582" y="2378"/>
                  </a:lnTo>
                  <a:lnTo>
                    <a:pt x="3672209" y="0"/>
                  </a:lnTo>
                  <a:close/>
                </a:path>
                <a:path w="4547234" h="9525">
                  <a:moveTo>
                    <a:pt x="3775435" y="0"/>
                  </a:moveTo>
                  <a:lnTo>
                    <a:pt x="3710177" y="0"/>
                  </a:lnTo>
                  <a:lnTo>
                    <a:pt x="3707804" y="2378"/>
                  </a:lnTo>
                  <a:lnTo>
                    <a:pt x="3707804" y="7731"/>
                  </a:lnTo>
                  <a:lnTo>
                    <a:pt x="3710177" y="9515"/>
                  </a:lnTo>
                  <a:lnTo>
                    <a:pt x="3775435" y="9515"/>
                  </a:lnTo>
                  <a:lnTo>
                    <a:pt x="3777808" y="7731"/>
                  </a:lnTo>
                  <a:lnTo>
                    <a:pt x="3777808" y="2378"/>
                  </a:lnTo>
                  <a:lnTo>
                    <a:pt x="3775435" y="0"/>
                  </a:lnTo>
                  <a:close/>
                </a:path>
                <a:path w="4547234" h="9525">
                  <a:moveTo>
                    <a:pt x="3878660" y="0"/>
                  </a:moveTo>
                  <a:lnTo>
                    <a:pt x="3812809" y="0"/>
                  </a:lnTo>
                  <a:lnTo>
                    <a:pt x="3811030" y="2378"/>
                  </a:lnTo>
                  <a:lnTo>
                    <a:pt x="3811030" y="7731"/>
                  </a:lnTo>
                  <a:lnTo>
                    <a:pt x="3812809" y="9515"/>
                  </a:lnTo>
                  <a:lnTo>
                    <a:pt x="3878660" y="9515"/>
                  </a:lnTo>
                  <a:lnTo>
                    <a:pt x="3880440" y="7731"/>
                  </a:lnTo>
                  <a:lnTo>
                    <a:pt x="3880440" y="2378"/>
                  </a:lnTo>
                  <a:lnTo>
                    <a:pt x="3878660" y="0"/>
                  </a:lnTo>
                  <a:close/>
                </a:path>
                <a:path w="4547234" h="9525">
                  <a:moveTo>
                    <a:pt x="3981292" y="0"/>
                  </a:moveTo>
                  <a:lnTo>
                    <a:pt x="3916035" y="0"/>
                  </a:lnTo>
                  <a:lnTo>
                    <a:pt x="3913662" y="2378"/>
                  </a:lnTo>
                  <a:lnTo>
                    <a:pt x="3913662" y="7731"/>
                  </a:lnTo>
                  <a:lnTo>
                    <a:pt x="3916035" y="9515"/>
                  </a:lnTo>
                  <a:lnTo>
                    <a:pt x="3981292" y="9515"/>
                  </a:lnTo>
                  <a:lnTo>
                    <a:pt x="3983665" y="7731"/>
                  </a:lnTo>
                  <a:lnTo>
                    <a:pt x="3983665" y="2378"/>
                  </a:lnTo>
                  <a:lnTo>
                    <a:pt x="3981292" y="0"/>
                  </a:lnTo>
                  <a:close/>
                </a:path>
                <a:path w="4547234" h="9525">
                  <a:moveTo>
                    <a:pt x="4084517" y="0"/>
                  </a:moveTo>
                  <a:lnTo>
                    <a:pt x="4018667" y="0"/>
                  </a:lnTo>
                  <a:lnTo>
                    <a:pt x="4016887" y="2378"/>
                  </a:lnTo>
                  <a:lnTo>
                    <a:pt x="4016887" y="7731"/>
                  </a:lnTo>
                  <a:lnTo>
                    <a:pt x="4018667" y="9515"/>
                  </a:lnTo>
                  <a:lnTo>
                    <a:pt x="4084517" y="9515"/>
                  </a:lnTo>
                  <a:lnTo>
                    <a:pt x="4086297" y="7731"/>
                  </a:lnTo>
                  <a:lnTo>
                    <a:pt x="4086297" y="2378"/>
                  </a:lnTo>
                  <a:lnTo>
                    <a:pt x="4084517" y="0"/>
                  </a:lnTo>
                  <a:close/>
                </a:path>
                <a:path w="4547234" h="9525">
                  <a:moveTo>
                    <a:pt x="4187149" y="0"/>
                  </a:moveTo>
                  <a:lnTo>
                    <a:pt x="4121892" y="0"/>
                  </a:lnTo>
                  <a:lnTo>
                    <a:pt x="4119519" y="2378"/>
                  </a:lnTo>
                  <a:lnTo>
                    <a:pt x="4119519" y="7731"/>
                  </a:lnTo>
                  <a:lnTo>
                    <a:pt x="4121892" y="9515"/>
                  </a:lnTo>
                  <a:lnTo>
                    <a:pt x="4187149" y="9515"/>
                  </a:lnTo>
                  <a:lnTo>
                    <a:pt x="4189522" y="7731"/>
                  </a:lnTo>
                  <a:lnTo>
                    <a:pt x="4189522" y="2378"/>
                  </a:lnTo>
                  <a:lnTo>
                    <a:pt x="4187149" y="0"/>
                  </a:lnTo>
                  <a:close/>
                </a:path>
                <a:path w="4547234" h="9525">
                  <a:moveTo>
                    <a:pt x="4290375" y="0"/>
                  </a:moveTo>
                  <a:lnTo>
                    <a:pt x="4225117" y="0"/>
                  </a:lnTo>
                  <a:lnTo>
                    <a:pt x="4222744" y="2378"/>
                  </a:lnTo>
                  <a:lnTo>
                    <a:pt x="4222744" y="7731"/>
                  </a:lnTo>
                  <a:lnTo>
                    <a:pt x="4225117" y="9515"/>
                  </a:lnTo>
                  <a:lnTo>
                    <a:pt x="4290375" y="9515"/>
                  </a:lnTo>
                  <a:lnTo>
                    <a:pt x="4292748" y="7731"/>
                  </a:lnTo>
                  <a:lnTo>
                    <a:pt x="4292748" y="2378"/>
                  </a:lnTo>
                  <a:lnTo>
                    <a:pt x="4290375" y="0"/>
                  </a:lnTo>
                  <a:close/>
                </a:path>
                <a:path w="4547234" h="9525">
                  <a:moveTo>
                    <a:pt x="4393600" y="0"/>
                  </a:moveTo>
                  <a:lnTo>
                    <a:pt x="4327749" y="0"/>
                  </a:lnTo>
                  <a:lnTo>
                    <a:pt x="4325970" y="2378"/>
                  </a:lnTo>
                  <a:lnTo>
                    <a:pt x="4325970" y="7731"/>
                  </a:lnTo>
                  <a:lnTo>
                    <a:pt x="4327749" y="9515"/>
                  </a:lnTo>
                  <a:lnTo>
                    <a:pt x="4393600" y="9515"/>
                  </a:lnTo>
                  <a:lnTo>
                    <a:pt x="4395380" y="7731"/>
                  </a:lnTo>
                  <a:lnTo>
                    <a:pt x="4395380" y="2378"/>
                  </a:lnTo>
                  <a:lnTo>
                    <a:pt x="4393600" y="0"/>
                  </a:lnTo>
                  <a:close/>
                </a:path>
                <a:path w="4547234" h="9525">
                  <a:moveTo>
                    <a:pt x="4496232" y="0"/>
                  </a:moveTo>
                  <a:lnTo>
                    <a:pt x="4430975" y="0"/>
                  </a:lnTo>
                  <a:lnTo>
                    <a:pt x="4428602" y="2378"/>
                  </a:lnTo>
                  <a:lnTo>
                    <a:pt x="4428602" y="7731"/>
                  </a:lnTo>
                  <a:lnTo>
                    <a:pt x="4430975" y="9515"/>
                  </a:lnTo>
                  <a:lnTo>
                    <a:pt x="4496232" y="9515"/>
                  </a:lnTo>
                  <a:lnTo>
                    <a:pt x="4498605" y="7731"/>
                  </a:lnTo>
                  <a:lnTo>
                    <a:pt x="4498605" y="2378"/>
                  </a:lnTo>
                  <a:lnTo>
                    <a:pt x="4496232" y="0"/>
                  </a:lnTo>
                  <a:close/>
                </a:path>
                <a:path w="4547234" h="9525">
                  <a:moveTo>
                    <a:pt x="4544878" y="0"/>
                  </a:moveTo>
                  <a:lnTo>
                    <a:pt x="4533607" y="0"/>
                  </a:lnTo>
                  <a:lnTo>
                    <a:pt x="4531827" y="2378"/>
                  </a:lnTo>
                  <a:lnTo>
                    <a:pt x="4531827" y="7731"/>
                  </a:lnTo>
                  <a:lnTo>
                    <a:pt x="4533607" y="9515"/>
                  </a:lnTo>
                  <a:lnTo>
                    <a:pt x="4544878" y="9515"/>
                  </a:lnTo>
                  <a:lnTo>
                    <a:pt x="4546658" y="7731"/>
                  </a:lnTo>
                  <a:lnTo>
                    <a:pt x="4546658" y="2378"/>
                  </a:lnTo>
                  <a:lnTo>
                    <a:pt x="4544878" y="0"/>
                  </a:lnTo>
                  <a:close/>
                </a:path>
              </a:pathLst>
            </a:custGeom>
            <a:solidFill>
              <a:srgbClr val="AAAAAA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3" name="object 23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590007" y="2966402"/>
              <a:ext cx="3580872" cy="19030"/>
            </a:xfrm>
            <a:prstGeom prst="rect">
              <a:avLst/>
            </a:prstGeom>
          </p:spPr>
        </p:pic>
        <p:sp>
          <p:nvSpPr>
            <p:cNvPr id="24" name="object 24" descr=""/>
            <p:cNvSpPr/>
            <p:nvPr/>
          </p:nvSpPr>
          <p:spPr>
            <a:xfrm>
              <a:off x="9302569" y="2971160"/>
              <a:ext cx="839469" cy="9525"/>
            </a:xfrm>
            <a:custGeom>
              <a:avLst/>
              <a:gdLst/>
              <a:ahLst/>
              <a:cxnLst/>
              <a:rect l="l" t="t" r="r" b="b"/>
              <a:pathLst>
                <a:path w="839470" h="9525">
                  <a:moveTo>
                    <a:pt x="4745" y="0"/>
                  </a:moveTo>
                  <a:lnTo>
                    <a:pt x="65257" y="0"/>
                  </a:lnTo>
                  <a:lnTo>
                    <a:pt x="67630" y="0"/>
                  </a:lnTo>
                  <a:lnTo>
                    <a:pt x="70003" y="2378"/>
                  </a:lnTo>
                  <a:lnTo>
                    <a:pt x="70003" y="4757"/>
                  </a:lnTo>
                  <a:lnTo>
                    <a:pt x="70003" y="7731"/>
                  </a:lnTo>
                  <a:lnTo>
                    <a:pt x="67630" y="9515"/>
                  </a:lnTo>
                  <a:lnTo>
                    <a:pt x="65257" y="9515"/>
                  </a:lnTo>
                  <a:lnTo>
                    <a:pt x="4745" y="9515"/>
                  </a:lnTo>
                  <a:lnTo>
                    <a:pt x="2372" y="9515"/>
                  </a:lnTo>
                  <a:lnTo>
                    <a:pt x="0" y="7731"/>
                  </a:lnTo>
                  <a:lnTo>
                    <a:pt x="0" y="4757"/>
                  </a:lnTo>
                  <a:lnTo>
                    <a:pt x="0" y="2378"/>
                  </a:lnTo>
                  <a:lnTo>
                    <a:pt x="2372" y="0"/>
                  </a:lnTo>
                  <a:lnTo>
                    <a:pt x="4745" y="0"/>
                  </a:lnTo>
                </a:path>
                <a:path w="839470" h="9525">
                  <a:moveTo>
                    <a:pt x="107971" y="0"/>
                  </a:moveTo>
                  <a:lnTo>
                    <a:pt x="167889" y="0"/>
                  </a:lnTo>
                  <a:lnTo>
                    <a:pt x="170855" y="0"/>
                  </a:lnTo>
                  <a:lnTo>
                    <a:pt x="172635" y="2378"/>
                  </a:lnTo>
                  <a:lnTo>
                    <a:pt x="172635" y="4757"/>
                  </a:lnTo>
                  <a:lnTo>
                    <a:pt x="172635" y="7731"/>
                  </a:lnTo>
                  <a:lnTo>
                    <a:pt x="170855" y="9515"/>
                  </a:lnTo>
                  <a:lnTo>
                    <a:pt x="167889" y="9515"/>
                  </a:lnTo>
                  <a:lnTo>
                    <a:pt x="107971" y="9515"/>
                  </a:lnTo>
                  <a:lnTo>
                    <a:pt x="105005" y="9515"/>
                  </a:lnTo>
                  <a:lnTo>
                    <a:pt x="103225" y="7731"/>
                  </a:lnTo>
                  <a:lnTo>
                    <a:pt x="103225" y="4757"/>
                  </a:lnTo>
                  <a:lnTo>
                    <a:pt x="103225" y="2378"/>
                  </a:lnTo>
                  <a:lnTo>
                    <a:pt x="105005" y="0"/>
                  </a:lnTo>
                  <a:lnTo>
                    <a:pt x="107971" y="0"/>
                  </a:lnTo>
                </a:path>
                <a:path w="839470" h="9525">
                  <a:moveTo>
                    <a:pt x="210603" y="0"/>
                  </a:moveTo>
                  <a:lnTo>
                    <a:pt x="271114" y="0"/>
                  </a:lnTo>
                  <a:lnTo>
                    <a:pt x="273487" y="0"/>
                  </a:lnTo>
                  <a:lnTo>
                    <a:pt x="275860" y="2378"/>
                  </a:lnTo>
                  <a:lnTo>
                    <a:pt x="275860" y="4757"/>
                  </a:lnTo>
                  <a:lnTo>
                    <a:pt x="275860" y="7731"/>
                  </a:lnTo>
                  <a:lnTo>
                    <a:pt x="273487" y="9515"/>
                  </a:lnTo>
                  <a:lnTo>
                    <a:pt x="271114" y="9515"/>
                  </a:lnTo>
                  <a:lnTo>
                    <a:pt x="210603" y="9515"/>
                  </a:lnTo>
                  <a:lnTo>
                    <a:pt x="208230" y="9515"/>
                  </a:lnTo>
                  <a:lnTo>
                    <a:pt x="205857" y="7731"/>
                  </a:lnTo>
                  <a:lnTo>
                    <a:pt x="205857" y="4757"/>
                  </a:lnTo>
                  <a:lnTo>
                    <a:pt x="205857" y="2378"/>
                  </a:lnTo>
                  <a:lnTo>
                    <a:pt x="208230" y="0"/>
                  </a:lnTo>
                  <a:lnTo>
                    <a:pt x="210603" y="0"/>
                  </a:lnTo>
                </a:path>
                <a:path w="839470" h="9525">
                  <a:moveTo>
                    <a:pt x="313828" y="0"/>
                  </a:moveTo>
                  <a:lnTo>
                    <a:pt x="373746" y="0"/>
                  </a:lnTo>
                  <a:lnTo>
                    <a:pt x="376712" y="0"/>
                  </a:lnTo>
                  <a:lnTo>
                    <a:pt x="378492" y="2378"/>
                  </a:lnTo>
                  <a:lnTo>
                    <a:pt x="378492" y="4757"/>
                  </a:lnTo>
                  <a:lnTo>
                    <a:pt x="378492" y="7731"/>
                  </a:lnTo>
                  <a:lnTo>
                    <a:pt x="376712" y="9515"/>
                  </a:lnTo>
                  <a:lnTo>
                    <a:pt x="373746" y="9515"/>
                  </a:lnTo>
                  <a:lnTo>
                    <a:pt x="313828" y="9515"/>
                  </a:lnTo>
                  <a:lnTo>
                    <a:pt x="310862" y="9515"/>
                  </a:lnTo>
                  <a:lnTo>
                    <a:pt x="309082" y="7731"/>
                  </a:lnTo>
                  <a:lnTo>
                    <a:pt x="309082" y="4757"/>
                  </a:lnTo>
                  <a:lnTo>
                    <a:pt x="309082" y="2378"/>
                  </a:lnTo>
                  <a:lnTo>
                    <a:pt x="310862" y="0"/>
                  </a:lnTo>
                  <a:lnTo>
                    <a:pt x="313828" y="0"/>
                  </a:lnTo>
                </a:path>
                <a:path w="839470" h="9525">
                  <a:moveTo>
                    <a:pt x="416460" y="0"/>
                  </a:moveTo>
                  <a:lnTo>
                    <a:pt x="476971" y="0"/>
                  </a:lnTo>
                  <a:lnTo>
                    <a:pt x="479344" y="0"/>
                  </a:lnTo>
                  <a:lnTo>
                    <a:pt x="481717" y="2378"/>
                  </a:lnTo>
                  <a:lnTo>
                    <a:pt x="481717" y="4757"/>
                  </a:lnTo>
                  <a:lnTo>
                    <a:pt x="481717" y="7731"/>
                  </a:lnTo>
                  <a:lnTo>
                    <a:pt x="479344" y="9515"/>
                  </a:lnTo>
                  <a:lnTo>
                    <a:pt x="476971" y="9515"/>
                  </a:lnTo>
                  <a:lnTo>
                    <a:pt x="416460" y="9515"/>
                  </a:lnTo>
                  <a:lnTo>
                    <a:pt x="414087" y="9515"/>
                  </a:lnTo>
                  <a:lnTo>
                    <a:pt x="411714" y="7731"/>
                  </a:lnTo>
                  <a:lnTo>
                    <a:pt x="411714" y="4757"/>
                  </a:lnTo>
                  <a:lnTo>
                    <a:pt x="411714" y="2378"/>
                  </a:lnTo>
                  <a:lnTo>
                    <a:pt x="414087" y="0"/>
                  </a:lnTo>
                  <a:lnTo>
                    <a:pt x="416460" y="0"/>
                  </a:lnTo>
                </a:path>
                <a:path w="839470" h="9525">
                  <a:moveTo>
                    <a:pt x="519685" y="0"/>
                  </a:moveTo>
                  <a:lnTo>
                    <a:pt x="580197" y="0"/>
                  </a:lnTo>
                  <a:lnTo>
                    <a:pt x="582570" y="0"/>
                  </a:lnTo>
                  <a:lnTo>
                    <a:pt x="584943" y="2378"/>
                  </a:lnTo>
                  <a:lnTo>
                    <a:pt x="584943" y="4757"/>
                  </a:lnTo>
                  <a:lnTo>
                    <a:pt x="584943" y="7731"/>
                  </a:lnTo>
                  <a:lnTo>
                    <a:pt x="582570" y="9515"/>
                  </a:lnTo>
                  <a:lnTo>
                    <a:pt x="580197" y="9515"/>
                  </a:lnTo>
                  <a:lnTo>
                    <a:pt x="519685" y="9515"/>
                  </a:lnTo>
                  <a:lnTo>
                    <a:pt x="517312" y="9515"/>
                  </a:lnTo>
                  <a:lnTo>
                    <a:pt x="514939" y="7731"/>
                  </a:lnTo>
                  <a:lnTo>
                    <a:pt x="514939" y="4757"/>
                  </a:lnTo>
                  <a:lnTo>
                    <a:pt x="514939" y="2378"/>
                  </a:lnTo>
                  <a:lnTo>
                    <a:pt x="517312" y="0"/>
                  </a:lnTo>
                  <a:lnTo>
                    <a:pt x="519685" y="0"/>
                  </a:lnTo>
                </a:path>
                <a:path w="839470" h="9525">
                  <a:moveTo>
                    <a:pt x="622911" y="0"/>
                  </a:moveTo>
                  <a:lnTo>
                    <a:pt x="682829" y="0"/>
                  </a:lnTo>
                  <a:lnTo>
                    <a:pt x="685795" y="0"/>
                  </a:lnTo>
                  <a:lnTo>
                    <a:pt x="687575" y="2378"/>
                  </a:lnTo>
                  <a:lnTo>
                    <a:pt x="687575" y="4757"/>
                  </a:lnTo>
                  <a:lnTo>
                    <a:pt x="687575" y="7731"/>
                  </a:lnTo>
                  <a:lnTo>
                    <a:pt x="685795" y="9515"/>
                  </a:lnTo>
                  <a:lnTo>
                    <a:pt x="682829" y="9515"/>
                  </a:lnTo>
                  <a:lnTo>
                    <a:pt x="622911" y="9515"/>
                  </a:lnTo>
                  <a:lnTo>
                    <a:pt x="619944" y="9515"/>
                  </a:lnTo>
                  <a:lnTo>
                    <a:pt x="618165" y="7731"/>
                  </a:lnTo>
                  <a:lnTo>
                    <a:pt x="618165" y="4757"/>
                  </a:lnTo>
                  <a:lnTo>
                    <a:pt x="618165" y="2378"/>
                  </a:lnTo>
                  <a:lnTo>
                    <a:pt x="619944" y="0"/>
                  </a:lnTo>
                  <a:lnTo>
                    <a:pt x="622911" y="0"/>
                  </a:lnTo>
                </a:path>
                <a:path w="839470" h="9525">
                  <a:moveTo>
                    <a:pt x="725543" y="0"/>
                  </a:moveTo>
                  <a:lnTo>
                    <a:pt x="786054" y="0"/>
                  </a:lnTo>
                  <a:lnTo>
                    <a:pt x="788427" y="0"/>
                  </a:lnTo>
                  <a:lnTo>
                    <a:pt x="790800" y="2378"/>
                  </a:lnTo>
                  <a:lnTo>
                    <a:pt x="790800" y="4757"/>
                  </a:lnTo>
                  <a:lnTo>
                    <a:pt x="790800" y="7731"/>
                  </a:lnTo>
                  <a:lnTo>
                    <a:pt x="788427" y="9515"/>
                  </a:lnTo>
                  <a:lnTo>
                    <a:pt x="786054" y="9515"/>
                  </a:lnTo>
                  <a:lnTo>
                    <a:pt x="725543" y="9515"/>
                  </a:lnTo>
                  <a:lnTo>
                    <a:pt x="723170" y="9515"/>
                  </a:lnTo>
                  <a:lnTo>
                    <a:pt x="720797" y="7731"/>
                  </a:lnTo>
                  <a:lnTo>
                    <a:pt x="720797" y="4757"/>
                  </a:lnTo>
                  <a:lnTo>
                    <a:pt x="720797" y="2378"/>
                  </a:lnTo>
                  <a:lnTo>
                    <a:pt x="723170" y="0"/>
                  </a:lnTo>
                  <a:lnTo>
                    <a:pt x="725543" y="0"/>
                  </a:lnTo>
                </a:path>
                <a:path w="839470" h="9525">
                  <a:moveTo>
                    <a:pt x="828768" y="0"/>
                  </a:moveTo>
                  <a:lnTo>
                    <a:pt x="834107" y="0"/>
                  </a:lnTo>
                  <a:lnTo>
                    <a:pt x="837073" y="0"/>
                  </a:lnTo>
                  <a:lnTo>
                    <a:pt x="838853" y="2378"/>
                  </a:lnTo>
                  <a:lnTo>
                    <a:pt x="838853" y="4757"/>
                  </a:lnTo>
                  <a:lnTo>
                    <a:pt x="838853" y="7731"/>
                  </a:lnTo>
                  <a:lnTo>
                    <a:pt x="837073" y="9515"/>
                  </a:lnTo>
                  <a:lnTo>
                    <a:pt x="834107" y="9515"/>
                  </a:lnTo>
                  <a:lnTo>
                    <a:pt x="828768" y="9515"/>
                  </a:lnTo>
                  <a:lnTo>
                    <a:pt x="825802" y="9515"/>
                  </a:lnTo>
                  <a:lnTo>
                    <a:pt x="824022" y="7731"/>
                  </a:lnTo>
                  <a:lnTo>
                    <a:pt x="824022" y="4757"/>
                  </a:lnTo>
                  <a:lnTo>
                    <a:pt x="824022" y="2378"/>
                  </a:lnTo>
                  <a:lnTo>
                    <a:pt x="825802" y="0"/>
                  </a:lnTo>
                  <a:lnTo>
                    <a:pt x="828768" y="0"/>
                  </a:lnTo>
                  <a:close/>
                </a:path>
              </a:pathLst>
            </a:custGeom>
            <a:ln w="9503">
              <a:solidFill>
                <a:srgbClr val="AAAAA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5594765" y="2590541"/>
              <a:ext cx="4547235" cy="9525"/>
            </a:xfrm>
            <a:custGeom>
              <a:avLst/>
              <a:gdLst/>
              <a:ahLst/>
              <a:cxnLst/>
              <a:rect l="l" t="t" r="r" b="b"/>
              <a:pathLst>
                <a:path w="4547234" h="9525">
                  <a:moveTo>
                    <a:pt x="67630" y="0"/>
                  </a:moveTo>
                  <a:lnTo>
                    <a:pt x="2372" y="0"/>
                  </a:lnTo>
                  <a:lnTo>
                    <a:pt x="0" y="2378"/>
                  </a:lnTo>
                  <a:lnTo>
                    <a:pt x="0" y="7731"/>
                  </a:lnTo>
                  <a:lnTo>
                    <a:pt x="2372" y="9515"/>
                  </a:lnTo>
                  <a:lnTo>
                    <a:pt x="67630" y="9515"/>
                  </a:lnTo>
                  <a:lnTo>
                    <a:pt x="70003" y="7731"/>
                  </a:lnTo>
                  <a:lnTo>
                    <a:pt x="70003" y="2378"/>
                  </a:lnTo>
                  <a:lnTo>
                    <a:pt x="67630" y="0"/>
                  </a:lnTo>
                  <a:close/>
                </a:path>
                <a:path w="4547234" h="9525">
                  <a:moveTo>
                    <a:pt x="170855" y="0"/>
                  </a:moveTo>
                  <a:lnTo>
                    <a:pt x="105598" y="0"/>
                  </a:lnTo>
                  <a:lnTo>
                    <a:pt x="103225" y="2378"/>
                  </a:lnTo>
                  <a:lnTo>
                    <a:pt x="103225" y="7731"/>
                  </a:lnTo>
                  <a:lnTo>
                    <a:pt x="105598" y="9515"/>
                  </a:lnTo>
                  <a:lnTo>
                    <a:pt x="170855" y="9515"/>
                  </a:lnTo>
                  <a:lnTo>
                    <a:pt x="173228" y="7731"/>
                  </a:lnTo>
                  <a:lnTo>
                    <a:pt x="173228" y="2378"/>
                  </a:lnTo>
                  <a:lnTo>
                    <a:pt x="170855" y="0"/>
                  </a:lnTo>
                  <a:close/>
                </a:path>
                <a:path w="4547234" h="9525">
                  <a:moveTo>
                    <a:pt x="274080" y="0"/>
                  </a:moveTo>
                  <a:lnTo>
                    <a:pt x="208230" y="0"/>
                  </a:lnTo>
                  <a:lnTo>
                    <a:pt x="206450" y="2378"/>
                  </a:lnTo>
                  <a:lnTo>
                    <a:pt x="206450" y="7731"/>
                  </a:lnTo>
                  <a:lnTo>
                    <a:pt x="208230" y="9515"/>
                  </a:lnTo>
                  <a:lnTo>
                    <a:pt x="274080" y="9515"/>
                  </a:lnTo>
                  <a:lnTo>
                    <a:pt x="275860" y="7731"/>
                  </a:lnTo>
                  <a:lnTo>
                    <a:pt x="275860" y="2378"/>
                  </a:lnTo>
                  <a:lnTo>
                    <a:pt x="274080" y="0"/>
                  </a:lnTo>
                  <a:close/>
                </a:path>
                <a:path w="4547234" h="9525">
                  <a:moveTo>
                    <a:pt x="376712" y="0"/>
                  </a:moveTo>
                  <a:lnTo>
                    <a:pt x="311455" y="0"/>
                  </a:lnTo>
                  <a:lnTo>
                    <a:pt x="309082" y="2378"/>
                  </a:lnTo>
                  <a:lnTo>
                    <a:pt x="309082" y="7731"/>
                  </a:lnTo>
                  <a:lnTo>
                    <a:pt x="311455" y="9515"/>
                  </a:lnTo>
                  <a:lnTo>
                    <a:pt x="376712" y="9515"/>
                  </a:lnTo>
                  <a:lnTo>
                    <a:pt x="379085" y="7731"/>
                  </a:lnTo>
                  <a:lnTo>
                    <a:pt x="379085" y="2378"/>
                  </a:lnTo>
                  <a:lnTo>
                    <a:pt x="376712" y="0"/>
                  </a:lnTo>
                  <a:close/>
                </a:path>
                <a:path w="4547234" h="9525">
                  <a:moveTo>
                    <a:pt x="479938" y="0"/>
                  </a:moveTo>
                  <a:lnTo>
                    <a:pt x="414087" y="0"/>
                  </a:lnTo>
                  <a:lnTo>
                    <a:pt x="412307" y="2378"/>
                  </a:lnTo>
                  <a:lnTo>
                    <a:pt x="412307" y="7731"/>
                  </a:lnTo>
                  <a:lnTo>
                    <a:pt x="414087" y="9515"/>
                  </a:lnTo>
                  <a:lnTo>
                    <a:pt x="479938" y="9515"/>
                  </a:lnTo>
                  <a:lnTo>
                    <a:pt x="481718" y="7731"/>
                  </a:lnTo>
                  <a:lnTo>
                    <a:pt x="481718" y="2378"/>
                  </a:lnTo>
                  <a:lnTo>
                    <a:pt x="479938" y="0"/>
                  </a:lnTo>
                  <a:close/>
                </a:path>
                <a:path w="4547234" h="9525">
                  <a:moveTo>
                    <a:pt x="582570" y="0"/>
                  </a:moveTo>
                  <a:lnTo>
                    <a:pt x="517312" y="0"/>
                  </a:lnTo>
                  <a:lnTo>
                    <a:pt x="514939" y="2378"/>
                  </a:lnTo>
                  <a:lnTo>
                    <a:pt x="514939" y="7731"/>
                  </a:lnTo>
                  <a:lnTo>
                    <a:pt x="517312" y="9515"/>
                  </a:lnTo>
                  <a:lnTo>
                    <a:pt x="582570" y="9515"/>
                  </a:lnTo>
                  <a:lnTo>
                    <a:pt x="584943" y="7731"/>
                  </a:lnTo>
                  <a:lnTo>
                    <a:pt x="584943" y="2378"/>
                  </a:lnTo>
                  <a:lnTo>
                    <a:pt x="582570" y="0"/>
                  </a:lnTo>
                  <a:close/>
                </a:path>
                <a:path w="4547234" h="9525">
                  <a:moveTo>
                    <a:pt x="685795" y="0"/>
                  </a:moveTo>
                  <a:lnTo>
                    <a:pt x="620538" y="0"/>
                  </a:lnTo>
                  <a:lnTo>
                    <a:pt x="618165" y="2378"/>
                  </a:lnTo>
                  <a:lnTo>
                    <a:pt x="618165" y="7731"/>
                  </a:lnTo>
                  <a:lnTo>
                    <a:pt x="620538" y="9515"/>
                  </a:lnTo>
                  <a:lnTo>
                    <a:pt x="685795" y="9515"/>
                  </a:lnTo>
                  <a:lnTo>
                    <a:pt x="688168" y="7731"/>
                  </a:lnTo>
                  <a:lnTo>
                    <a:pt x="688168" y="2378"/>
                  </a:lnTo>
                  <a:lnTo>
                    <a:pt x="685795" y="0"/>
                  </a:lnTo>
                  <a:close/>
                </a:path>
                <a:path w="4547234" h="9525">
                  <a:moveTo>
                    <a:pt x="789020" y="0"/>
                  </a:moveTo>
                  <a:lnTo>
                    <a:pt x="723170" y="0"/>
                  </a:lnTo>
                  <a:lnTo>
                    <a:pt x="721390" y="2378"/>
                  </a:lnTo>
                  <a:lnTo>
                    <a:pt x="721390" y="7731"/>
                  </a:lnTo>
                  <a:lnTo>
                    <a:pt x="723170" y="9515"/>
                  </a:lnTo>
                  <a:lnTo>
                    <a:pt x="789020" y="9515"/>
                  </a:lnTo>
                  <a:lnTo>
                    <a:pt x="790800" y="7731"/>
                  </a:lnTo>
                  <a:lnTo>
                    <a:pt x="790800" y="2378"/>
                  </a:lnTo>
                  <a:lnTo>
                    <a:pt x="789020" y="0"/>
                  </a:lnTo>
                  <a:close/>
                </a:path>
                <a:path w="4547234" h="9525">
                  <a:moveTo>
                    <a:pt x="891652" y="0"/>
                  </a:moveTo>
                  <a:lnTo>
                    <a:pt x="826395" y="0"/>
                  </a:lnTo>
                  <a:lnTo>
                    <a:pt x="824022" y="2378"/>
                  </a:lnTo>
                  <a:lnTo>
                    <a:pt x="824022" y="7731"/>
                  </a:lnTo>
                  <a:lnTo>
                    <a:pt x="826395" y="9515"/>
                  </a:lnTo>
                  <a:lnTo>
                    <a:pt x="891652" y="9515"/>
                  </a:lnTo>
                  <a:lnTo>
                    <a:pt x="894025" y="7731"/>
                  </a:lnTo>
                  <a:lnTo>
                    <a:pt x="894025" y="2378"/>
                  </a:lnTo>
                  <a:lnTo>
                    <a:pt x="891652" y="0"/>
                  </a:lnTo>
                  <a:close/>
                </a:path>
                <a:path w="4547234" h="9525">
                  <a:moveTo>
                    <a:pt x="994878" y="0"/>
                  </a:moveTo>
                  <a:lnTo>
                    <a:pt x="929027" y="0"/>
                  </a:lnTo>
                  <a:lnTo>
                    <a:pt x="927247" y="2378"/>
                  </a:lnTo>
                  <a:lnTo>
                    <a:pt x="927247" y="7731"/>
                  </a:lnTo>
                  <a:lnTo>
                    <a:pt x="929027" y="9515"/>
                  </a:lnTo>
                  <a:lnTo>
                    <a:pt x="994878" y="9515"/>
                  </a:lnTo>
                  <a:lnTo>
                    <a:pt x="996657" y="7731"/>
                  </a:lnTo>
                  <a:lnTo>
                    <a:pt x="996657" y="2378"/>
                  </a:lnTo>
                  <a:lnTo>
                    <a:pt x="994878" y="0"/>
                  </a:lnTo>
                  <a:close/>
                </a:path>
                <a:path w="4547234" h="9525">
                  <a:moveTo>
                    <a:pt x="1097510" y="0"/>
                  </a:moveTo>
                  <a:lnTo>
                    <a:pt x="1032252" y="0"/>
                  </a:lnTo>
                  <a:lnTo>
                    <a:pt x="1029879" y="2378"/>
                  </a:lnTo>
                  <a:lnTo>
                    <a:pt x="1029879" y="7731"/>
                  </a:lnTo>
                  <a:lnTo>
                    <a:pt x="1032252" y="9515"/>
                  </a:lnTo>
                  <a:lnTo>
                    <a:pt x="1097510" y="9515"/>
                  </a:lnTo>
                  <a:lnTo>
                    <a:pt x="1099883" y="7731"/>
                  </a:lnTo>
                  <a:lnTo>
                    <a:pt x="1099883" y="2378"/>
                  </a:lnTo>
                  <a:lnTo>
                    <a:pt x="1097510" y="0"/>
                  </a:lnTo>
                  <a:close/>
                </a:path>
                <a:path w="4547234" h="9525">
                  <a:moveTo>
                    <a:pt x="1200735" y="0"/>
                  </a:moveTo>
                  <a:lnTo>
                    <a:pt x="1135478" y="0"/>
                  </a:lnTo>
                  <a:lnTo>
                    <a:pt x="1133105" y="2378"/>
                  </a:lnTo>
                  <a:lnTo>
                    <a:pt x="1133105" y="7731"/>
                  </a:lnTo>
                  <a:lnTo>
                    <a:pt x="1135478" y="9515"/>
                  </a:lnTo>
                  <a:lnTo>
                    <a:pt x="1200735" y="9515"/>
                  </a:lnTo>
                  <a:lnTo>
                    <a:pt x="1203108" y="7731"/>
                  </a:lnTo>
                  <a:lnTo>
                    <a:pt x="1203108" y="2378"/>
                  </a:lnTo>
                  <a:lnTo>
                    <a:pt x="1200735" y="0"/>
                  </a:lnTo>
                  <a:close/>
                </a:path>
                <a:path w="4547234" h="9525">
                  <a:moveTo>
                    <a:pt x="1303960" y="0"/>
                  </a:moveTo>
                  <a:lnTo>
                    <a:pt x="1238110" y="0"/>
                  </a:lnTo>
                  <a:lnTo>
                    <a:pt x="1236330" y="2378"/>
                  </a:lnTo>
                  <a:lnTo>
                    <a:pt x="1236330" y="7731"/>
                  </a:lnTo>
                  <a:lnTo>
                    <a:pt x="1238110" y="9515"/>
                  </a:lnTo>
                  <a:lnTo>
                    <a:pt x="1303960" y="9515"/>
                  </a:lnTo>
                  <a:lnTo>
                    <a:pt x="1305740" y="7731"/>
                  </a:lnTo>
                  <a:lnTo>
                    <a:pt x="1305740" y="2378"/>
                  </a:lnTo>
                  <a:lnTo>
                    <a:pt x="1303960" y="0"/>
                  </a:lnTo>
                  <a:close/>
                </a:path>
                <a:path w="4547234" h="9525">
                  <a:moveTo>
                    <a:pt x="1406592" y="0"/>
                  </a:moveTo>
                  <a:lnTo>
                    <a:pt x="1341335" y="0"/>
                  </a:lnTo>
                  <a:lnTo>
                    <a:pt x="1338962" y="2378"/>
                  </a:lnTo>
                  <a:lnTo>
                    <a:pt x="1338962" y="7731"/>
                  </a:lnTo>
                  <a:lnTo>
                    <a:pt x="1341335" y="9515"/>
                  </a:lnTo>
                  <a:lnTo>
                    <a:pt x="1406592" y="9515"/>
                  </a:lnTo>
                  <a:lnTo>
                    <a:pt x="1408965" y="7731"/>
                  </a:lnTo>
                  <a:lnTo>
                    <a:pt x="1408965" y="2378"/>
                  </a:lnTo>
                  <a:lnTo>
                    <a:pt x="1406592" y="0"/>
                  </a:lnTo>
                  <a:close/>
                </a:path>
                <a:path w="4547234" h="9525">
                  <a:moveTo>
                    <a:pt x="1509818" y="0"/>
                  </a:moveTo>
                  <a:lnTo>
                    <a:pt x="1443967" y="0"/>
                  </a:lnTo>
                  <a:lnTo>
                    <a:pt x="1442187" y="2378"/>
                  </a:lnTo>
                  <a:lnTo>
                    <a:pt x="1442187" y="7731"/>
                  </a:lnTo>
                  <a:lnTo>
                    <a:pt x="1443967" y="9515"/>
                  </a:lnTo>
                  <a:lnTo>
                    <a:pt x="1509818" y="9515"/>
                  </a:lnTo>
                  <a:lnTo>
                    <a:pt x="1511597" y="7731"/>
                  </a:lnTo>
                  <a:lnTo>
                    <a:pt x="1511597" y="2378"/>
                  </a:lnTo>
                  <a:lnTo>
                    <a:pt x="1509818" y="0"/>
                  </a:lnTo>
                  <a:close/>
                </a:path>
                <a:path w="4547234" h="9525">
                  <a:moveTo>
                    <a:pt x="1612450" y="0"/>
                  </a:moveTo>
                  <a:lnTo>
                    <a:pt x="1547192" y="0"/>
                  </a:lnTo>
                  <a:lnTo>
                    <a:pt x="1544819" y="2378"/>
                  </a:lnTo>
                  <a:lnTo>
                    <a:pt x="1544819" y="7731"/>
                  </a:lnTo>
                  <a:lnTo>
                    <a:pt x="1547192" y="9515"/>
                  </a:lnTo>
                  <a:lnTo>
                    <a:pt x="1612450" y="9515"/>
                  </a:lnTo>
                  <a:lnTo>
                    <a:pt x="1614823" y="7731"/>
                  </a:lnTo>
                  <a:lnTo>
                    <a:pt x="1614823" y="2378"/>
                  </a:lnTo>
                  <a:lnTo>
                    <a:pt x="1612450" y="0"/>
                  </a:lnTo>
                  <a:close/>
                </a:path>
                <a:path w="4547234" h="9525">
                  <a:moveTo>
                    <a:pt x="1715675" y="0"/>
                  </a:moveTo>
                  <a:lnTo>
                    <a:pt x="1650418" y="0"/>
                  </a:lnTo>
                  <a:lnTo>
                    <a:pt x="1648045" y="2378"/>
                  </a:lnTo>
                  <a:lnTo>
                    <a:pt x="1648045" y="7731"/>
                  </a:lnTo>
                  <a:lnTo>
                    <a:pt x="1650418" y="9515"/>
                  </a:lnTo>
                  <a:lnTo>
                    <a:pt x="1715675" y="9515"/>
                  </a:lnTo>
                  <a:lnTo>
                    <a:pt x="1718048" y="7731"/>
                  </a:lnTo>
                  <a:lnTo>
                    <a:pt x="1718048" y="2378"/>
                  </a:lnTo>
                  <a:lnTo>
                    <a:pt x="1715675" y="0"/>
                  </a:lnTo>
                  <a:close/>
                </a:path>
                <a:path w="4547234" h="9525">
                  <a:moveTo>
                    <a:pt x="1818900" y="0"/>
                  </a:moveTo>
                  <a:lnTo>
                    <a:pt x="1753050" y="0"/>
                  </a:lnTo>
                  <a:lnTo>
                    <a:pt x="1751270" y="2378"/>
                  </a:lnTo>
                  <a:lnTo>
                    <a:pt x="1751270" y="7731"/>
                  </a:lnTo>
                  <a:lnTo>
                    <a:pt x="1753050" y="9515"/>
                  </a:lnTo>
                  <a:lnTo>
                    <a:pt x="1818900" y="9515"/>
                  </a:lnTo>
                  <a:lnTo>
                    <a:pt x="1820680" y="7731"/>
                  </a:lnTo>
                  <a:lnTo>
                    <a:pt x="1820680" y="2378"/>
                  </a:lnTo>
                  <a:lnTo>
                    <a:pt x="1818900" y="0"/>
                  </a:lnTo>
                  <a:close/>
                </a:path>
                <a:path w="4547234" h="9525">
                  <a:moveTo>
                    <a:pt x="1921532" y="0"/>
                  </a:moveTo>
                  <a:lnTo>
                    <a:pt x="1856275" y="0"/>
                  </a:lnTo>
                  <a:lnTo>
                    <a:pt x="1853902" y="2378"/>
                  </a:lnTo>
                  <a:lnTo>
                    <a:pt x="1853902" y="7731"/>
                  </a:lnTo>
                  <a:lnTo>
                    <a:pt x="1856275" y="9515"/>
                  </a:lnTo>
                  <a:lnTo>
                    <a:pt x="1921532" y="9515"/>
                  </a:lnTo>
                  <a:lnTo>
                    <a:pt x="1923905" y="7731"/>
                  </a:lnTo>
                  <a:lnTo>
                    <a:pt x="1923905" y="2378"/>
                  </a:lnTo>
                  <a:lnTo>
                    <a:pt x="1921532" y="0"/>
                  </a:lnTo>
                  <a:close/>
                </a:path>
                <a:path w="4547234" h="9525">
                  <a:moveTo>
                    <a:pt x="2024758" y="0"/>
                  </a:moveTo>
                  <a:lnTo>
                    <a:pt x="1958907" y="0"/>
                  </a:lnTo>
                  <a:lnTo>
                    <a:pt x="1957127" y="2378"/>
                  </a:lnTo>
                  <a:lnTo>
                    <a:pt x="1957127" y="7731"/>
                  </a:lnTo>
                  <a:lnTo>
                    <a:pt x="1958907" y="9515"/>
                  </a:lnTo>
                  <a:lnTo>
                    <a:pt x="2024758" y="9515"/>
                  </a:lnTo>
                  <a:lnTo>
                    <a:pt x="2026537" y="7731"/>
                  </a:lnTo>
                  <a:lnTo>
                    <a:pt x="2026537" y="2378"/>
                  </a:lnTo>
                  <a:lnTo>
                    <a:pt x="2024758" y="0"/>
                  </a:lnTo>
                  <a:close/>
                </a:path>
                <a:path w="4547234" h="9525">
                  <a:moveTo>
                    <a:pt x="2127390" y="0"/>
                  </a:moveTo>
                  <a:lnTo>
                    <a:pt x="2062132" y="0"/>
                  </a:lnTo>
                  <a:lnTo>
                    <a:pt x="2059759" y="2378"/>
                  </a:lnTo>
                  <a:lnTo>
                    <a:pt x="2059759" y="7731"/>
                  </a:lnTo>
                  <a:lnTo>
                    <a:pt x="2062132" y="9515"/>
                  </a:lnTo>
                  <a:lnTo>
                    <a:pt x="2127390" y="9515"/>
                  </a:lnTo>
                  <a:lnTo>
                    <a:pt x="2129763" y="7731"/>
                  </a:lnTo>
                  <a:lnTo>
                    <a:pt x="2129763" y="2378"/>
                  </a:lnTo>
                  <a:lnTo>
                    <a:pt x="2127390" y="0"/>
                  </a:lnTo>
                  <a:close/>
                </a:path>
                <a:path w="4547234" h="9525">
                  <a:moveTo>
                    <a:pt x="2230615" y="0"/>
                  </a:moveTo>
                  <a:lnTo>
                    <a:pt x="2165358" y="0"/>
                  </a:lnTo>
                  <a:lnTo>
                    <a:pt x="2162985" y="2378"/>
                  </a:lnTo>
                  <a:lnTo>
                    <a:pt x="2162985" y="7731"/>
                  </a:lnTo>
                  <a:lnTo>
                    <a:pt x="2165358" y="9515"/>
                  </a:lnTo>
                  <a:lnTo>
                    <a:pt x="2230615" y="9515"/>
                  </a:lnTo>
                  <a:lnTo>
                    <a:pt x="2232988" y="7731"/>
                  </a:lnTo>
                  <a:lnTo>
                    <a:pt x="2232988" y="2378"/>
                  </a:lnTo>
                  <a:lnTo>
                    <a:pt x="2230615" y="0"/>
                  </a:lnTo>
                  <a:close/>
                </a:path>
                <a:path w="4547234" h="9525">
                  <a:moveTo>
                    <a:pt x="2333840" y="0"/>
                  </a:moveTo>
                  <a:lnTo>
                    <a:pt x="2268583" y="0"/>
                  </a:lnTo>
                  <a:lnTo>
                    <a:pt x="2266210" y="2378"/>
                  </a:lnTo>
                  <a:lnTo>
                    <a:pt x="2266210" y="7731"/>
                  </a:lnTo>
                  <a:lnTo>
                    <a:pt x="2268583" y="9515"/>
                  </a:lnTo>
                  <a:lnTo>
                    <a:pt x="2333840" y="9515"/>
                  </a:lnTo>
                  <a:lnTo>
                    <a:pt x="2335620" y="7731"/>
                  </a:lnTo>
                  <a:lnTo>
                    <a:pt x="2335620" y="2378"/>
                  </a:lnTo>
                  <a:lnTo>
                    <a:pt x="2333840" y="0"/>
                  </a:lnTo>
                  <a:close/>
                </a:path>
                <a:path w="4547234" h="9525">
                  <a:moveTo>
                    <a:pt x="2436472" y="0"/>
                  </a:moveTo>
                  <a:lnTo>
                    <a:pt x="2371215" y="0"/>
                  </a:lnTo>
                  <a:lnTo>
                    <a:pt x="2368842" y="2378"/>
                  </a:lnTo>
                  <a:lnTo>
                    <a:pt x="2368842" y="7731"/>
                  </a:lnTo>
                  <a:lnTo>
                    <a:pt x="2371215" y="9515"/>
                  </a:lnTo>
                  <a:lnTo>
                    <a:pt x="2436472" y="9515"/>
                  </a:lnTo>
                  <a:lnTo>
                    <a:pt x="2438845" y="7731"/>
                  </a:lnTo>
                  <a:lnTo>
                    <a:pt x="2438845" y="2378"/>
                  </a:lnTo>
                  <a:lnTo>
                    <a:pt x="2436472" y="0"/>
                  </a:lnTo>
                  <a:close/>
                </a:path>
                <a:path w="4547234" h="9525">
                  <a:moveTo>
                    <a:pt x="2539697" y="0"/>
                  </a:moveTo>
                  <a:lnTo>
                    <a:pt x="2473847" y="0"/>
                  </a:lnTo>
                  <a:lnTo>
                    <a:pt x="2472067" y="2378"/>
                  </a:lnTo>
                  <a:lnTo>
                    <a:pt x="2472067" y="7731"/>
                  </a:lnTo>
                  <a:lnTo>
                    <a:pt x="2473847" y="9515"/>
                  </a:lnTo>
                  <a:lnTo>
                    <a:pt x="2539697" y="9515"/>
                  </a:lnTo>
                  <a:lnTo>
                    <a:pt x="2541477" y="7731"/>
                  </a:lnTo>
                  <a:lnTo>
                    <a:pt x="2541477" y="2378"/>
                  </a:lnTo>
                  <a:lnTo>
                    <a:pt x="2539697" y="0"/>
                  </a:lnTo>
                  <a:close/>
                </a:path>
                <a:path w="4547234" h="9525">
                  <a:moveTo>
                    <a:pt x="2642330" y="0"/>
                  </a:moveTo>
                  <a:lnTo>
                    <a:pt x="2577072" y="0"/>
                  </a:lnTo>
                  <a:lnTo>
                    <a:pt x="2574699" y="2378"/>
                  </a:lnTo>
                  <a:lnTo>
                    <a:pt x="2574699" y="7731"/>
                  </a:lnTo>
                  <a:lnTo>
                    <a:pt x="2577072" y="9515"/>
                  </a:lnTo>
                  <a:lnTo>
                    <a:pt x="2642330" y="9515"/>
                  </a:lnTo>
                  <a:lnTo>
                    <a:pt x="2644703" y="7731"/>
                  </a:lnTo>
                  <a:lnTo>
                    <a:pt x="2644703" y="2378"/>
                  </a:lnTo>
                  <a:lnTo>
                    <a:pt x="2642330" y="0"/>
                  </a:lnTo>
                  <a:close/>
                </a:path>
                <a:path w="4547234" h="9525">
                  <a:moveTo>
                    <a:pt x="2745555" y="0"/>
                  </a:moveTo>
                  <a:lnTo>
                    <a:pt x="2680297" y="0"/>
                  </a:lnTo>
                  <a:lnTo>
                    <a:pt x="2677924" y="2378"/>
                  </a:lnTo>
                  <a:lnTo>
                    <a:pt x="2677924" y="7731"/>
                  </a:lnTo>
                  <a:lnTo>
                    <a:pt x="2680297" y="9515"/>
                  </a:lnTo>
                  <a:lnTo>
                    <a:pt x="2745555" y="9515"/>
                  </a:lnTo>
                  <a:lnTo>
                    <a:pt x="2747928" y="7731"/>
                  </a:lnTo>
                  <a:lnTo>
                    <a:pt x="2747928" y="2378"/>
                  </a:lnTo>
                  <a:lnTo>
                    <a:pt x="2745555" y="0"/>
                  </a:lnTo>
                  <a:close/>
                </a:path>
                <a:path w="4547234" h="9525">
                  <a:moveTo>
                    <a:pt x="2848780" y="0"/>
                  </a:moveTo>
                  <a:lnTo>
                    <a:pt x="2782929" y="0"/>
                  </a:lnTo>
                  <a:lnTo>
                    <a:pt x="2781150" y="2378"/>
                  </a:lnTo>
                  <a:lnTo>
                    <a:pt x="2781150" y="7731"/>
                  </a:lnTo>
                  <a:lnTo>
                    <a:pt x="2782929" y="9515"/>
                  </a:lnTo>
                  <a:lnTo>
                    <a:pt x="2848780" y="9515"/>
                  </a:lnTo>
                  <a:lnTo>
                    <a:pt x="2850560" y="7731"/>
                  </a:lnTo>
                  <a:lnTo>
                    <a:pt x="2850560" y="2378"/>
                  </a:lnTo>
                  <a:lnTo>
                    <a:pt x="2848780" y="0"/>
                  </a:lnTo>
                  <a:close/>
                </a:path>
                <a:path w="4547234" h="9525">
                  <a:moveTo>
                    <a:pt x="2951412" y="0"/>
                  </a:moveTo>
                  <a:lnTo>
                    <a:pt x="2886155" y="0"/>
                  </a:lnTo>
                  <a:lnTo>
                    <a:pt x="2883782" y="2378"/>
                  </a:lnTo>
                  <a:lnTo>
                    <a:pt x="2883782" y="7731"/>
                  </a:lnTo>
                  <a:lnTo>
                    <a:pt x="2886155" y="9515"/>
                  </a:lnTo>
                  <a:lnTo>
                    <a:pt x="2951412" y="9515"/>
                  </a:lnTo>
                  <a:lnTo>
                    <a:pt x="2953785" y="7731"/>
                  </a:lnTo>
                  <a:lnTo>
                    <a:pt x="2953785" y="2378"/>
                  </a:lnTo>
                  <a:lnTo>
                    <a:pt x="2951412" y="0"/>
                  </a:lnTo>
                  <a:close/>
                </a:path>
                <a:path w="4547234" h="9525">
                  <a:moveTo>
                    <a:pt x="3054637" y="0"/>
                  </a:moveTo>
                  <a:lnTo>
                    <a:pt x="2988787" y="0"/>
                  </a:lnTo>
                  <a:lnTo>
                    <a:pt x="2987007" y="2378"/>
                  </a:lnTo>
                  <a:lnTo>
                    <a:pt x="2987007" y="7731"/>
                  </a:lnTo>
                  <a:lnTo>
                    <a:pt x="2988787" y="9515"/>
                  </a:lnTo>
                  <a:lnTo>
                    <a:pt x="3054637" y="9515"/>
                  </a:lnTo>
                  <a:lnTo>
                    <a:pt x="3056417" y="7731"/>
                  </a:lnTo>
                  <a:lnTo>
                    <a:pt x="3056417" y="2378"/>
                  </a:lnTo>
                  <a:lnTo>
                    <a:pt x="3054637" y="0"/>
                  </a:lnTo>
                  <a:close/>
                </a:path>
                <a:path w="4547234" h="9525">
                  <a:moveTo>
                    <a:pt x="3157269" y="0"/>
                  </a:moveTo>
                  <a:lnTo>
                    <a:pt x="3092012" y="0"/>
                  </a:lnTo>
                  <a:lnTo>
                    <a:pt x="3089639" y="2378"/>
                  </a:lnTo>
                  <a:lnTo>
                    <a:pt x="3089639" y="7731"/>
                  </a:lnTo>
                  <a:lnTo>
                    <a:pt x="3092012" y="9515"/>
                  </a:lnTo>
                  <a:lnTo>
                    <a:pt x="3157269" y="9515"/>
                  </a:lnTo>
                  <a:lnTo>
                    <a:pt x="3159642" y="7731"/>
                  </a:lnTo>
                  <a:lnTo>
                    <a:pt x="3159642" y="2378"/>
                  </a:lnTo>
                  <a:lnTo>
                    <a:pt x="3157269" y="0"/>
                  </a:lnTo>
                  <a:close/>
                </a:path>
                <a:path w="4547234" h="9525">
                  <a:moveTo>
                    <a:pt x="3260495" y="0"/>
                  </a:moveTo>
                  <a:lnTo>
                    <a:pt x="3195237" y="0"/>
                  </a:lnTo>
                  <a:lnTo>
                    <a:pt x="3192864" y="2378"/>
                  </a:lnTo>
                  <a:lnTo>
                    <a:pt x="3192864" y="7731"/>
                  </a:lnTo>
                  <a:lnTo>
                    <a:pt x="3195237" y="9515"/>
                  </a:lnTo>
                  <a:lnTo>
                    <a:pt x="3260495" y="9515"/>
                  </a:lnTo>
                  <a:lnTo>
                    <a:pt x="3262868" y="7731"/>
                  </a:lnTo>
                  <a:lnTo>
                    <a:pt x="3262868" y="2378"/>
                  </a:lnTo>
                  <a:lnTo>
                    <a:pt x="3260495" y="0"/>
                  </a:lnTo>
                  <a:close/>
                </a:path>
                <a:path w="4547234" h="9525">
                  <a:moveTo>
                    <a:pt x="3363720" y="0"/>
                  </a:moveTo>
                  <a:lnTo>
                    <a:pt x="3297869" y="0"/>
                  </a:lnTo>
                  <a:lnTo>
                    <a:pt x="3296090" y="2378"/>
                  </a:lnTo>
                  <a:lnTo>
                    <a:pt x="3296090" y="7731"/>
                  </a:lnTo>
                  <a:lnTo>
                    <a:pt x="3297869" y="9515"/>
                  </a:lnTo>
                  <a:lnTo>
                    <a:pt x="3363720" y="9515"/>
                  </a:lnTo>
                  <a:lnTo>
                    <a:pt x="3365500" y="7731"/>
                  </a:lnTo>
                  <a:lnTo>
                    <a:pt x="3365500" y="2378"/>
                  </a:lnTo>
                  <a:lnTo>
                    <a:pt x="3363720" y="0"/>
                  </a:lnTo>
                  <a:close/>
                </a:path>
                <a:path w="4547234" h="9525">
                  <a:moveTo>
                    <a:pt x="3466352" y="0"/>
                  </a:moveTo>
                  <a:lnTo>
                    <a:pt x="3401095" y="0"/>
                  </a:lnTo>
                  <a:lnTo>
                    <a:pt x="3398722" y="2378"/>
                  </a:lnTo>
                  <a:lnTo>
                    <a:pt x="3398722" y="7731"/>
                  </a:lnTo>
                  <a:lnTo>
                    <a:pt x="3401095" y="9515"/>
                  </a:lnTo>
                  <a:lnTo>
                    <a:pt x="3466352" y="9515"/>
                  </a:lnTo>
                  <a:lnTo>
                    <a:pt x="3468725" y="7731"/>
                  </a:lnTo>
                  <a:lnTo>
                    <a:pt x="3468725" y="2378"/>
                  </a:lnTo>
                  <a:lnTo>
                    <a:pt x="3466352" y="0"/>
                  </a:lnTo>
                  <a:close/>
                </a:path>
                <a:path w="4547234" h="9525">
                  <a:moveTo>
                    <a:pt x="3569577" y="0"/>
                  </a:moveTo>
                  <a:lnTo>
                    <a:pt x="3503727" y="0"/>
                  </a:lnTo>
                  <a:lnTo>
                    <a:pt x="3501947" y="2378"/>
                  </a:lnTo>
                  <a:lnTo>
                    <a:pt x="3501947" y="7731"/>
                  </a:lnTo>
                  <a:lnTo>
                    <a:pt x="3503727" y="9515"/>
                  </a:lnTo>
                  <a:lnTo>
                    <a:pt x="3569577" y="9515"/>
                  </a:lnTo>
                  <a:lnTo>
                    <a:pt x="3571357" y="7731"/>
                  </a:lnTo>
                  <a:lnTo>
                    <a:pt x="3571357" y="2378"/>
                  </a:lnTo>
                  <a:lnTo>
                    <a:pt x="3569577" y="0"/>
                  </a:lnTo>
                  <a:close/>
                </a:path>
                <a:path w="4547234" h="9525">
                  <a:moveTo>
                    <a:pt x="3672209" y="0"/>
                  </a:moveTo>
                  <a:lnTo>
                    <a:pt x="3606952" y="0"/>
                  </a:lnTo>
                  <a:lnTo>
                    <a:pt x="3604579" y="2378"/>
                  </a:lnTo>
                  <a:lnTo>
                    <a:pt x="3604579" y="7731"/>
                  </a:lnTo>
                  <a:lnTo>
                    <a:pt x="3606952" y="9515"/>
                  </a:lnTo>
                  <a:lnTo>
                    <a:pt x="3672209" y="9515"/>
                  </a:lnTo>
                  <a:lnTo>
                    <a:pt x="3674582" y="7731"/>
                  </a:lnTo>
                  <a:lnTo>
                    <a:pt x="3674582" y="2378"/>
                  </a:lnTo>
                  <a:lnTo>
                    <a:pt x="3672209" y="0"/>
                  </a:lnTo>
                  <a:close/>
                </a:path>
                <a:path w="4547234" h="9525">
                  <a:moveTo>
                    <a:pt x="3775435" y="0"/>
                  </a:moveTo>
                  <a:lnTo>
                    <a:pt x="3710177" y="0"/>
                  </a:lnTo>
                  <a:lnTo>
                    <a:pt x="3707804" y="2378"/>
                  </a:lnTo>
                  <a:lnTo>
                    <a:pt x="3707804" y="7731"/>
                  </a:lnTo>
                  <a:lnTo>
                    <a:pt x="3710177" y="9515"/>
                  </a:lnTo>
                  <a:lnTo>
                    <a:pt x="3775435" y="9515"/>
                  </a:lnTo>
                  <a:lnTo>
                    <a:pt x="3777808" y="7731"/>
                  </a:lnTo>
                  <a:lnTo>
                    <a:pt x="3777808" y="2378"/>
                  </a:lnTo>
                  <a:lnTo>
                    <a:pt x="3775435" y="0"/>
                  </a:lnTo>
                  <a:close/>
                </a:path>
                <a:path w="4547234" h="9525">
                  <a:moveTo>
                    <a:pt x="3878660" y="0"/>
                  </a:moveTo>
                  <a:lnTo>
                    <a:pt x="3812809" y="0"/>
                  </a:lnTo>
                  <a:lnTo>
                    <a:pt x="3811030" y="2378"/>
                  </a:lnTo>
                  <a:lnTo>
                    <a:pt x="3811030" y="7731"/>
                  </a:lnTo>
                  <a:lnTo>
                    <a:pt x="3812809" y="9515"/>
                  </a:lnTo>
                  <a:lnTo>
                    <a:pt x="3878660" y="9515"/>
                  </a:lnTo>
                  <a:lnTo>
                    <a:pt x="3880440" y="7731"/>
                  </a:lnTo>
                  <a:lnTo>
                    <a:pt x="3880440" y="2378"/>
                  </a:lnTo>
                  <a:lnTo>
                    <a:pt x="3878660" y="0"/>
                  </a:lnTo>
                  <a:close/>
                </a:path>
                <a:path w="4547234" h="9525">
                  <a:moveTo>
                    <a:pt x="3981292" y="0"/>
                  </a:moveTo>
                  <a:lnTo>
                    <a:pt x="3916035" y="0"/>
                  </a:lnTo>
                  <a:lnTo>
                    <a:pt x="3913662" y="2378"/>
                  </a:lnTo>
                  <a:lnTo>
                    <a:pt x="3913662" y="7731"/>
                  </a:lnTo>
                  <a:lnTo>
                    <a:pt x="3916035" y="9515"/>
                  </a:lnTo>
                  <a:lnTo>
                    <a:pt x="3981292" y="9515"/>
                  </a:lnTo>
                  <a:lnTo>
                    <a:pt x="3983665" y="7731"/>
                  </a:lnTo>
                  <a:lnTo>
                    <a:pt x="3983665" y="2378"/>
                  </a:lnTo>
                  <a:lnTo>
                    <a:pt x="3981292" y="0"/>
                  </a:lnTo>
                  <a:close/>
                </a:path>
                <a:path w="4547234" h="9525">
                  <a:moveTo>
                    <a:pt x="4084517" y="0"/>
                  </a:moveTo>
                  <a:lnTo>
                    <a:pt x="4018667" y="0"/>
                  </a:lnTo>
                  <a:lnTo>
                    <a:pt x="4016887" y="2378"/>
                  </a:lnTo>
                  <a:lnTo>
                    <a:pt x="4016887" y="7731"/>
                  </a:lnTo>
                  <a:lnTo>
                    <a:pt x="4018667" y="9515"/>
                  </a:lnTo>
                  <a:lnTo>
                    <a:pt x="4084517" y="9515"/>
                  </a:lnTo>
                  <a:lnTo>
                    <a:pt x="4086297" y="7731"/>
                  </a:lnTo>
                  <a:lnTo>
                    <a:pt x="4086297" y="2378"/>
                  </a:lnTo>
                  <a:lnTo>
                    <a:pt x="4084517" y="0"/>
                  </a:lnTo>
                  <a:close/>
                </a:path>
                <a:path w="4547234" h="9525">
                  <a:moveTo>
                    <a:pt x="4187149" y="0"/>
                  </a:moveTo>
                  <a:lnTo>
                    <a:pt x="4121892" y="0"/>
                  </a:lnTo>
                  <a:lnTo>
                    <a:pt x="4119519" y="2378"/>
                  </a:lnTo>
                  <a:lnTo>
                    <a:pt x="4119519" y="7731"/>
                  </a:lnTo>
                  <a:lnTo>
                    <a:pt x="4121892" y="9515"/>
                  </a:lnTo>
                  <a:lnTo>
                    <a:pt x="4187149" y="9515"/>
                  </a:lnTo>
                  <a:lnTo>
                    <a:pt x="4189522" y="7731"/>
                  </a:lnTo>
                  <a:lnTo>
                    <a:pt x="4189522" y="2378"/>
                  </a:lnTo>
                  <a:lnTo>
                    <a:pt x="4187149" y="0"/>
                  </a:lnTo>
                  <a:close/>
                </a:path>
                <a:path w="4547234" h="9525">
                  <a:moveTo>
                    <a:pt x="4290375" y="0"/>
                  </a:moveTo>
                  <a:lnTo>
                    <a:pt x="4225117" y="0"/>
                  </a:lnTo>
                  <a:lnTo>
                    <a:pt x="4222744" y="2378"/>
                  </a:lnTo>
                  <a:lnTo>
                    <a:pt x="4222744" y="7731"/>
                  </a:lnTo>
                  <a:lnTo>
                    <a:pt x="4225117" y="9515"/>
                  </a:lnTo>
                  <a:lnTo>
                    <a:pt x="4290375" y="9515"/>
                  </a:lnTo>
                  <a:lnTo>
                    <a:pt x="4292748" y="7731"/>
                  </a:lnTo>
                  <a:lnTo>
                    <a:pt x="4292748" y="2378"/>
                  </a:lnTo>
                  <a:lnTo>
                    <a:pt x="4290375" y="0"/>
                  </a:lnTo>
                  <a:close/>
                </a:path>
                <a:path w="4547234" h="9525">
                  <a:moveTo>
                    <a:pt x="4393600" y="0"/>
                  </a:moveTo>
                  <a:lnTo>
                    <a:pt x="4327749" y="0"/>
                  </a:lnTo>
                  <a:lnTo>
                    <a:pt x="4325970" y="2378"/>
                  </a:lnTo>
                  <a:lnTo>
                    <a:pt x="4325970" y="7731"/>
                  </a:lnTo>
                  <a:lnTo>
                    <a:pt x="4327749" y="9515"/>
                  </a:lnTo>
                  <a:lnTo>
                    <a:pt x="4393600" y="9515"/>
                  </a:lnTo>
                  <a:lnTo>
                    <a:pt x="4395380" y="7731"/>
                  </a:lnTo>
                  <a:lnTo>
                    <a:pt x="4395380" y="2378"/>
                  </a:lnTo>
                  <a:lnTo>
                    <a:pt x="4393600" y="0"/>
                  </a:lnTo>
                  <a:close/>
                </a:path>
                <a:path w="4547234" h="9525">
                  <a:moveTo>
                    <a:pt x="4496232" y="0"/>
                  </a:moveTo>
                  <a:lnTo>
                    <a:pt x="4430975" y="0"/>
                  </a:lnTo>
                  <a:lnTo>
                    <a:pt x="4428602" y="2378"/>
                  </a:lnTo>
                  <a:lnTo>
                    <a:pt x="4428602" y="7731"/>
                  </a:lnTo>
                  <a:lnTo>
                    <a:pt x="4430975" y="9515"/>
                  </a:lnTo>
                  <a:lnTo>
                    <a:pt x="4496232" y="9515"/>
                  </a:lnTo>
                  <a:lnTo>
                    <a:pt x="4498605" y="7731"/>
                  </a:lnTo>
                  <a:lnTo>
                    <a:pt x="4498605" y="2378"/>
                  </a:lnTo>
                  <a:lnTo>
                    <a:pt x="4496232" y="0"/>
                  </a:lnTo>
                  <a:close/>
                </a:path>
                <a:path w="4547234" h="9525">
                  <a:moveTo>
                    <a:pt x="4544878" y="0"/>
                  </a:moveTo>
                  <a:lnTo>
                    <a:pt x="4533607" y="0"/>
                  </a:lnTo>
                  <a:lnTo>
                    <a:pt x="4531827" y="2378"/>
                  </a:lnTo>
                  <a:lnTo>
                    <a:pt x="4531827" y="7731"/>
                  </a:lnTo>
                  <a:lnTo>
                    <a:pt x="4533607" y="9515"/>
                  </a:lnTo>
                  <a:lnTo>
                    <a:pt x="4544878" y="9515"/>
                  </a:lnTo>
                  <a:lnTo>
                    <a:pt x="4546658" y="7731"/>
                  </a:lnTo>
                  <a:lnTo>
                    <a:pt x="4546658" y="2378"/>
                  </a:lnTo>
                  <a:lnTo>
                    <a:pt x="4544878" y="0"/>
                  </a:lnTo>
                  <a:close/>
                </a:path>
              </a:pathLst>
            </a:custGeom>
            <a:solidFill>
              <a:srgbClr val="AAAAA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 descr=""/>
            <p:cNvSpPr/>
            <p:nvPr/>
          </p:nvSpPr>
          <p:spPr>
            <a:xfrm>
              <a:off x="5594765" y="2590541"/>
              <a:ext cx="4547235" cy="9525"/>
            </a:xfrm>
            <a:custGeom>
              <a:avLst/>
              <a:gdLst/>
              <a:ahLst/>
              <a:cxnLst/>
              <a:rect l="l" t="t" r="r" b="b"/>
              <a:pathLst>
                <a:path w="4547234" h="9525">
                  <a:moveTo>
                    <a:pt x="4745" y="0"/>
                  </a:moveTo>
                  <a:lnTo>
                    <a:pt x="65257" y="0"/>
                  </a:lnTo>
                  <a:lnTo>
                    <a:pt x="67630" y="0"/>
                  </a:lnTo>
                  <a:lnTo>
                    <a:pt x="70003" y="2378"/>
                  </a:lnTo>
                  <a:lnTo>
                    <a:pt x="70003" y="4757"/>
                  </a:lnTo>
                  <a:lnTo>
                    <a:pt x="70003" y="7731"/>
                  </a:lnTo>
                  <a:lnTo>
                    <a:pt x="67630" y="9515"/>
                  </a:lnTo>
                  <a:lnTo>
                    <a:pt x="65257" y="9515"/>
                  </a:lnTo>
                  <a:lnTo>
                    <a:pt x="4745" y="9515"/>
                  </a:lnTo>
                  <a:lnTo>
                    <a:pt x="2372" y="9515"/>
                  </a:lnTo>
                  <a:lnTo>
                    <a:pt x="0" y="7731"/>
                  </a:lnTo>
                  <a:lnTo>
                    <a:pt x="0" y="4757"/>
                  </a:lnTo>
                  <a:lnTo>
                    <a:pt x="0" y="2378"/>
                  </a:lnTo>
                  <a:lnTo>
                    <a:pt x="2372" y="0"/>
                  </a:lnTo>
                  <a:lnTo>
                    <a:pt x="4745" y="0"/>
                  </a:lnTo>
                </a:path>
                <a:path w="4547234" h="9525">
                  <a:moveTo>
                    <a:pt x="211196" y="0"/>
                  </a:moveTo>
                  <a:lnTo>
                    <a:pt x="271114" y="0"/>
                  </a:lnTo>
                  <a:lnTo>
                    <a:pt x="274080" y="0"/>
                  </a:lnTo>
                  <a:lnTo>
                    <a:pt x="275860" y="2378"/>
                  </a:lnTo>
                  <a:lnTo>
                    <a:pt x="275860" y="4757"/>
                  </a:lnTo>
                  <a:lnTo>
                    <a:pt x="275860" y="7731"/>
                  </a:lnTo>
                  <a:lnTo>
                    <a:pt x="274080" y="9515"/>
                  </a:lnTo>
                  <a:lnTo>
                    <a:pt x="271114" y="9515"/>
                  </a:lnTo>
                  <a:lnTo>
                    <a:pt x="211196" y="9515"/>
                  </a:lnTo>
                  <a:lnTo>
                    <a:pt x="208230" y="9515"/>
                  </a:lnTo>
                  <a:lnTo>
                    <a:pt x="206450" y="7731"/>
                  </a:lnTo>
                  <a:lnTo>
                    <a:pt x="206450" y="4757"/>
                  </a:lnTo>
                  <a:lnTo>
                    <a:pt x="206450" y="2378"/>
                  </a:lnTo>
                  <a:lnTo>
                    <a:pt x="208230" y="0"/>
                  </a:lnTo>
                  <a:lnTo>
                    <a:pt x="211196" y="0"/>
                  </a:lnTo>
                </a:path>
                <a:path w="4547234" h="9525">
                  <a:moveTo>
                    <a:pt x="313828" y="0"/>
                  </a:moveTo>
                  <a:lnTo>
                    <a:pt x="374339" y="0"/>
                  </a:lnTo>
                  <a:lnTo>
                    <a:pt x="376712" y="0"/>
                  </a:lnTo>
                  <a:lnTo>
                    <a:pt x="379085" y="2378"/>
                  </a:lnTo>
                  <a:lnTo>
                    <a:pt x="379085" y="4757"/>
                  </a:lnTo>
                  <a:lnTo>
                    <a:pt x="379085" y="7731"/>
                  </a:lnTo>
                  <a:lnTo>
                    <a:pt x="376712" y="9515"/>
                  </a:lnTo>
                  <a:lnTo>
                    <a:pt x="374339" y="9515"/>
                  </a:lnTo>
                  <a:lnTo>
                    <a:pt x="313828" y="9515"/>
                  </a:lnTo>
                  <a:lnTo>
                    <a:pt x="311455" y="9515"/>
                  </a:lnTo>
                  <a:lnTo>
                    <a:pt x="309082" y="7731"/>
                  </a:lnTo>
                  <a:lnTo>
                    <a:pt x="309082" y="4757"/>
                  </a:lnTo>
                  <a:lnTo>
                    <a:pt x="309082" y="2378"/>
                  </a:lnTo>
                  <a:lnTo>
                    <a:pt x="311455" y="0"/>
                  </a:lnTo>
                  <a:lnTo>
                    <a:pt x="313828" y="0"/>
                  </a:lnTo>
                </a:path>
                <a:path w="4547234" h="9525">
                  <a:moveTo>
                    <a:pt x="417053" y="0"/>
                  </a:moveTo>
                  <a:lnTo>
                    <a:pt x="476971" y="0"/>
                  </a:lnTo>
                  <a:lnTo>
                    <a:pt x="479938" y="0"/>
                  </a:lnTo>
                  <a:lnTo>
                    <a:pt x="481717" y="2378"/>
                  </a:lnTo>
                  <a:lnTo>
                    <a:pt x="481717" y="4757"/>
                  </a:lnTo>
                  <a:lnTo>
                    <a:pt x="481717" y="7731"/>
                  </a:lnTo>
                  <a:lnTo>
                    <a:pt x="479938" y="9515"/>
                  </a:lnTo>
                  <a:lnTo>
                    <a:pt x="476971" y="9515"/>
                  </a:lnTo>
                  <a:lnTo>
                    <a:pt x="417053" y="9515"/>
                  </a:lnTo>
                  <a:lnTo>
                    <a:pt x="414087" y="9515"/>
                  </a:lnTo>
                  <a:lnTo>
                    <a:pt x="412307" y="7731"/>
                  </a:lnTo>
                  <a:lnTo>
                    <a:pt x="412307" y="4757"/>
                  </a:lnTo>
                  <a:lnTo>
                    <a:pt x="412307" y="2378"/>
                  </a:lnTo>
                  <a:lnTo>
                    <a:pt x="414087" y="0"/>
                  </a:lnTo>
                  <a:lnTo>
                    <a:pt x="417053" y="0"/>
                  </a:lnTo>
                </a:path>
                <a:path w="4547234" h="9525">
                  <a:moveTo>
                    <a:pt x="519685" y="0"/>
                  </a:moveTo>
                  <a:lnTo>
                    <a:pt x="580197" y="0"/>
                  </a:lnTo>
                  <a:lnTo>
                    <a:pt x="582570" y="0"/>
                  </a:lnTo>
                  <a:lnTo>
                    <a:pt x="584943" y="2378"/>
                  </a:lnTo>
                  <a:lnTo>
                    <a:pt x="584943" y="4757"/>
                  </a:lnTo>
                  <a:lnTo>
                    <a:pt x="584943" y="7731"/>
                  </a:lnTo>
                  <a:lnTo>
                    <a:pt x="582570" y="9515"/>
                  </a:lnTo>
                  <a:lnTo>
                    <a:pt x="580197" y="9515"/>
                  </a:lnTo>
                  <a:lnTo>
                    <a:pt x="519685" y="9515"/>
                  </a:lnTo>
                  <a:lnTo>
                    <a:pt x="517312" y="9515"/>
                  </a:lnTo>
                  <a:lnTo>
                    <a:pt x="514939" y="7731"/>
                  </a:lnTo>
                  <a:lnTo>
                    <a:pt x="514939" y="4757"/>
                  </a:lnTo>
                  <a:lnTo>
                    <a:pt x="514939" y="2378"/>
                  </a:lnTo>
                  <a:lnTo>
                    <a:pt x="517312" y="0"/>
                  </a:lnTo>
                  <a:lnTo>
                    <a:pt x="519685" y="0"/>
                  </a:lnTo>
                </a:path>
                <a:path w="4547234" h="9525">
                  <a:moveTo>
                    <a:pt x="726136" y="0"/>
                  </a:moveTo>
                  <a:lnTo>
                    <a:pt x="786054" y="0"/>
                  </a:lnTo>
                  <a:lnTo>
                    <a:pt x="789020" y="0"/>
                  </a:lnTo>
                  <a:lnTo>
                    <a:pt x="790800" y="2378"/>
                  </a:lnTo>
                  <a:lnTo>
                    <a:pt x="790800" y="4757"/>
                  </a:lnTo>
                  <a:lnTo>
                    <a:pt x="790800" y="7731"/>
                  </a:lnTo>
                  <a:lnTo>
                    <a:pt x="789020" y="9515"/>
                  </a:lnTo>
                  <a:lnTo>
                    <a:pt x="786054" y="9515"/>
                  </a:lnTo>
                  <a:lnTo>
                    <a:pt x="726136" y="9515"/>
                  </a:lnTo>
                  <a:lnTo>
                    <a:pt x="723170" y="9515"/>
                  </a:lnTo>
                  <a:lnTo>
                    <a:pt x="721390" y="7731"/>
                  </a:lnTo>
                  <a:lnTo>
                    <a:pt x="721390" y="4757"/>
                  </a:lnTo>
                  <a:lnTo>
                    <a:pt x="721390" y="2378"/>
                  </a:lnTo>
                  <a:lnTo>
                    <a:pt x="723170" y="0"/>
                  </a:lnTo>
                  <a:lnTo>
                    <a:pt x="726136" y="0"/>
                  </a:lnTo>
                </a:path>
                <a:path w="4547234" h="9525">
                  <a:moveTo>
                    <a:pt x="828768" y="0"/>
                  </a:moveTo>
                  <a:lnTo>
                    <a:pt x="889279" y="0"/>
                  </a:lnTo>
                  <a:lnTo>
                    <a:pt x="891652" y="0"/>
                  </a:lnTo>
                  <a:lnTo>
                    <a:pt x="894025" y="2378"/>
                  </a:lnTo>
                  <a:lnTo>
                    <a:pt x="894025" y="4757"/>
                  </a:lnTo>
                  <a:lnTo>
                    <a:pt x="894025" y="7731"/>
                  </a:lnTo>
                  <a:lnTo>
                    <a:pt x="891652" y="9515"/>
                  </a:lnTo>
                  <a:lnTo>
                    <a:pt x="889279" y="9515"/>
                  </a:lnTo>
                  <a:lnTo>
                    <a:pt x="828768" y="9515"/>
                  </a:lnTo>
                  <a:lnTo>
                    <a:pt x="826395" y="9515"/>
                  </a:lnTo>
                  <a:lnTo>
                    <a:pt x="824022" y="7731"/>
                  </a:lnTo>
                  <a:lnTo>
                    <a:pt x="824022" y="4757"/>
                  </a:lnTo>
                  <a:lnTo>
                    <a:pt x="824022" y="2378"/>
                  </a:lnTo>
                  <a:lnTo>
                    <a:pt x="826395" y="0"/>
                  </a:lnTo>
                  <a:lnTo>
                    <a:pt x="828768" y="0"/>
                  </a:lnTo>
                </a:path>
                <a:path w="4547234" h="9525">
                  <a:moveTo>
                    <a:pt x="931993" y="0"/>
                  </a:moveTo>
                  <a:lnTo>
                    <a:pt x="991911" y="0"/>
                  </a:lnTo>
                  <a:lnTo>
                    <a:pt x="994878" y="0"/>
                  </a:lnTo>
                  <a:lnTo>
                    <a:pt x="996657" y="2378"/>
                  </a:lnTo>
                  <a:lnTo>
                    <a:pt x="996657" y="4757"/>
                  </a:lnTo>
                  <a:lnTo>
                    <a:pt x="996657" y="7731"/>
                  </a:lnTo>
                  <a:lnTo>
                    <a:pt x="994878" y="9515"/>
                  </a:lnTo>
                  <a:lnTo>
                    <a:pt x="991911" y="9515"/>
                  </a:lnTo>
                  <a:lnTo>
                    <a:pt x="931993" y="9515"/>
                  </a:lnTo>
                  <a:lnTo>
                    <a:pt x="929027" y="9515"/>
                  </a:lnTo>
                  <a:lnTo>
                    <a:pt x="927247" y="7731"/>
                  </a:lnTo>
                  <a:lnTo>
                    <a:pt x="927247" y="4757"/>
                  </a:lnTo>
                  <a:lnTo>
                    <a:pt x="927247" y="2378"/>
                  </a:lnTo>
                  <a:lnTo>
                    <a:pt x="929027" y="0"/>
                  </a:lnTo>
                  <a:lnTo>
                    <a:pt x="931993" y="0"/>
                  </a:lnTo>
                </a:path>
                <a:path w="4547234" h="9525">
                  <a:moveTo>
                    <a:pt x="1034625" y="0"/>
                  </a:moveTo>
                  <a:lnTo>
                    <a:pt x="1095137" y="0"/>
                  </a:lnTo>
                  <a:lnTo>
                    <a:pt x="1097510" y="0"/>
                  </a:lnTo>
                  <a:lnTo>
                    <a:pt x="1099883" y="2378"/>
                  </a:lnTo>
                  <a:lnTo>
                    <a:pt x="1099883" y="4757"/>
                  </a:lnTo>
                  <a:lnTo>
                    <a:pt x="1099883" y="7731"/>
                  </a:lnTo>
                  <a:lnTo>
                    <a:pt x="1097510" y="9515"/>
                  </a:lnTo>
                  <a:lnTo>
                    <a:pt x="1095137" y="9515"/>
                  </a:lnTo>
                  <a:lnTo>
                    <a:pt x="1034625" y="9515"/>
                  </a:lnTo>
                  <a:lnTo>
                    <a:pt x="1032252" y="9515"/>
                  </a:lnTo>
                  <a:lnTo>
                    <a:pt x="1029879" y="7731"/>
                  </a:lnTo>
                  <a:lnTo>
                    <a:pt x="1029879" y="4757"/>
                  </a:lnTo>
                  <a:lnTo>
                    <a:pt x="1029879" y="2378"/>
                  </a:lnTo>
                  <a:lnTo>
                    <a:pt x="1032252" y="0"/>
                  </a:lnTo>
                  <a:lnTo>
                    <a:pt x="1034625" y="0"/>
                  </a:lnTo>
                </a:path>
                <a:path w="4547234" h="9525">
                  <a:moveTo>
                    <a:pt x="1241076" y="0"/>
                  </a:moveTo>
                  <a:lnTo>
                    <a:pt x="1300994" y="0"/>
                  </a:lnTo>
                  <a:lnTo>
                    <a:pt x="1303960" y="0"/>
                  </a:lnTo>
                  <a:lnTo>
                    <a:pt x="1305740" y="2378"/>
                  </a:lnTo>
                  <a:lnTo>
                    <a:pt x="1305740" y="4757"/>
                  </a:lnTo>
                  <a:lnTo>
                    <a:pt x="1305740" y="7731"/>
                  </a:lnTo>
                  <a:lnTo>
                    <a:pt x="1303960" y="9515"/>
                  </a:lnTo>
                  <a:lnTo>
                    <a:pt x="1300994" y="9515"/>
                  </a:lnTo>
                  <a:lnTo>
                    <a:pt x="1241076" y="9515"/>
                  </a:lnTo>
                  <a:lnTo>
                    <a:pt x="1238110" y="9515"/>
                  </a:lnTo>
                  <a:lnTo>
                    <a:pt x="1236330" y="7731"/>
                  </a:lnTo>
                  <a:lnTo>
                    <a:pt x="1236330" y="4757"/>
                  </a:lnTo>
                  <a:lnTo>
                    <a:pt x="1236330" y="2378"/>
                  </a:lnTo>
                  <a:lnTo>
                    <a:pt x="1238110" y="0"/>
                  </a:lnTo>
                  <a:lnTo>
                    <a:pt x="1241076" y="0"/>
                  </a:lnTo>
                </a:path>
                <a:path w="4547234" h="9525">
                  <a:moveTo>
                    <a:pt x="1343708" y="0"/>
                  </a:moveTo>
                  <a:lnTo>
                    <a:pt x="1404219" y="0"/>
                  </a:lnTo>
                  <a:lnTo>
                    <a:pt x="1406592" y="0"/>
                  </a:lnTo>
                  <a:lnTo>
                    <a:pt x="1408965" y="2378"/>
                  </a:lnTo>
                  <a:lnTo>
                    <a:pt x="1408965" y="4757"/>
                  </a:lnTo>
                  <a:lnTo>
                    <a:pt x="1408965" y="7731"/>
                  </a:lnTo>
                  <a:lnTo>
                    <a:pt x="1406592" y="9515"/>
                  </a:lnTo>
                  <a:lnTo>
                    <a:pt x="1404219" y="9515"/>
                  </a:lnTo>
                  <a:lnTo>
                    <a:pt x="1343708" y="9515"/>
                  </a:lnTo>
                  <a:lnTo>
                    <a:pt x="1341335" y="9515"/>
                  </a:lnTo>
                  <a:lnTo>
                    <a:pt x="1338962" y="7731"/>
                  </a:lnTo>
                  <a:lnTo>
                    <a:pt x="1338962" y="4757"/>
                  </a:lnTo>
                  <a:lnTo>
                    <a:pt x="1338962" y="2378"/>
                  </a:lnTo>
                  <a:lnTo>
                    <a:pt x="1341335" y="0"/>
                  </a:lnTo>
                  <a:lnTo>
                    <a:pt x="1343708" y="0"/>
                  </a:lnTo>
                </a:path>
                <a:path w="4547234" h="9525">
                  <a:moveTo>
                    <a:pt x="1446933" y="0"/>
                  </a:moveTo>
                  <a:lnTo>
                    <a:pt x="1506851" y="0"/>
                  </a:lnTo>
                  <a:lnTo>
                    <a:pt x="1509818" y="0"/>
                  </a:lnTo>
                  <a:lnTo>
                    <a:pt x="1511597" y="2378"/>
                  </a:lnTo>
                  <a:lnTo>
                    <a:pt x="1511597" y="4757"/>
                  </a:lnTo>
                  <a:lnTo>
                    <a:pt x="1511597" y="7731"/>
                  </a:lnTo>
                  <a:lnTo>
                    <a:pt x="1509818" y="9515"/>
                  </a:lnTo>
                  <a:lnTo>
                    <a:pt x="1506851" y="9515"/>
                  </a:lnTo>
                  <a:lnTo>
                    <a:pt x="1446933" y="9515"/>
                  </a:lnTo>
                  <a:lnTo>
                    <a:pt x="1443967" y="9515"/>
                  </a:lnTo>
                  <a:lnTo>
                    <a:pt x="1442187" y="7731"/>
                  </a:lnTo>
                  <a:lnTo>
                    <a:pt x="1442187" y="4757"/>
                  </a:lnTo>
                  <a:lnTo>
                    <a:pt x="1442187" y="2378"/>
                  </a:lnTo>
                  <a:lnTo>
                    <a:pt x="1443967" y="0"/>
                  </a:lnTo>
                  <a:lnTo>
                    <a:pt x="1446933" y="0"/>
                  </a:lnTo>
                </a:path>
                <a:path w="4547234" h="9525">
                  <a:moveTo>
                    <a:pt x="1548972" y="0"/>
                  </a:moveTo>
                  <a:lnTo>
                    <a:pt x="1610077" y="0"/>
                  </a:lnTo>
                  <a:lnTo>
                    <a:pt x="1612450" y="0"/>
                  </a:lnTo>
                  <a:lnTo>
                    <a:pt x="1614823" y="2378"/>
                  </a:lnTo>
                  <a:lnTo>
                    <a:pt x="1614823" y="4757"/>
                  </a:lnTo>
                  <a:lnTo>
                    <a:pt x="1614823" y="7731"/>
                  </a:lnTo>
                  <a:lnTo>
                    <a:pt x="1612450" y="9515"/>
                  </a:lnTo>
                  <a:lnTo>
                    <a:pt x="1610077" y="9515"/>
                  </a:lnTo>
                  <a:lnTo>
                    <a:pt x="1548972" y="9515"/>
                  </a:lnTo>
                  <a:lnTo>
                    <a:pt x="1547192" y="9515"/>
                  </a:lnTo>
                  <a:lnTo>
                    <a:pt x="1544819" y="7731"/>
                  </a:lnTo>
                  <a:lnTo>
                    <a:pt x="1544819" y="4757"/>
                  </a:lnTo>
                  <a:lnTo>
                    <a:pt x="1544819" y="2378"/>
                  </a:lnTo>
                  <a:lnTo>
                    <a:pt x="1547192" y="0"/>
                  </a:lnTo>
                  <a:lnTo>
                    <a:pt x="1548972" y="0"/>
                  </a:lnTo>
                </a:path>
                <a:path w="4547234" h="9525">
                  <a:moveTo>
                    <a:pt x="1652791" y="0"/>
                  </a:moveTo>
                  <a:lnTo>
                    <a:pt x="1713302" y="0"/>
                  </a:lnTo>
                  <a:lnTo>
                    <a:pt x="1715675" y="0"/>
                  </a:lnTo>
                  <a:lnTo>
                    <a:pt x="1718048" y="2378"/>
                  </a:lnTo>
                  <a:lnTo>
                    <a:pt x="1718048" y="4757"/>
                  </a:lnTo>
                  <a:lnTo>
                    <a:pt x="1718048" y="7731"/>
                  </a:lnTo>
                  <a:lnTo>
                    <a:pt x="1715675" y="9515"/>
                  </a:lnTo>
                  <a:lnTo>
                    <a:pt x="1713302" y="9515"/>
                  </a:lnTo>
                  <a:lnTo>
                    <a:pt x="1652791" y="9515"/>
                  </a:lnTo>
                  <a:lnTo>
                    <a:pt x="1650418" y="9515"/>
                  </a:lnTo>
                  <a:lnTo>
                    <a:pt x="1648045" y="7731"/>
                  </a:lnTo>
                  <a:lnTo>
                    <a:pt x="1648045" y="4757"/>
                  </a:lnTo>
                  <a:lnTo>
                    <a:pt x="1648045" y="2378"/>
                  </a:lnTo>
                  <a:lnTo>
                    <a:pt x="1650418" y="0"/>
                  </a:lnTo>
                  <a:lnTo>
                    <a:pt x="1652791" y="0"/>
                  </a:lnTo>
                </a:path>
                <a:path w="4547234" h="9525">
                  <a:moveTo>
                    <a:pt x="1756016" y="0"/>
                  </a:moveTo>
                  <a:lnTo>
                    <a:pt x="1815934" y="0"/>
                  </a:lnTo>
                  <a:lnTo>
                    <a:pt x="1818900" y="0"/>
                  </a:lnTo>
                  <a:lnTo>
                    <a:pt x="1820680" y="2378"/>
                  </a:lnTo>
                  <a:lnTo>
                    <a:pt x="1820680" y="4757"/>
                  </a:lnTo>
                  <a:lnTo>
                    <a:pt x="1820680" y="7731"/>
                  </a:lnTo>
                  <a:lnTo>
                    <a:pt x="1818900" y="9515"/>
                  </a:lnTo>
                  <a:lnTo>
                    <a:pt x="1815934" y="9515"/>
                  </a:lnTo>
                  <a:lnTo>
                    <a:pt x="1756016" y="9515"/>
                  </a:lnTo>
                  <a:lnTo>
                    <a:pt x="1753050" y="9515"/>
                  </a:lnTo>
                  <a:lnTo>
                    <a:pt x="1751270" y="7731"/>
                  </a:lnTo>
                  <a:lnTo>
                    <a:pt x="1751270" y="4757"/>
                  </a:lnTo>
                  <a:lnTo>
                    <a:pt x="1751270" y="2378"/>
                  </a:lnTo>
                  <a:lnTo>
                    <a:pt x="1753050" y="0"/>
                  </a:lnTo>
                  <a:lnTo>
                    <a:pt x="1756016" y="0"/>
                  </a:lnTo>
                </a:path>
                <a:path w="4547234" h="9525">
                  <a:moveTo>
                    <a:pt x="1858648" y="0"/>
                  </a:moveTo>
                  <a:lnTo>
                    <a:pt x="1919159" y="0"/>
                  </a:lnTo>
                  <a:lnTo>
                    <a:pt x="1921532" y="0"/>
                  </a:lnTo>
                  <a:lnTo>
                    <a:pt x="1923905" y="2378"/>
                  </a:lnTo>
                  <a:lnTo>
                    <a:pt x="1923905" y="4757"/>
                  </a:lnTo>
                  <a:lnTo>
                    <a:pt x="1923905" y="7731"/>
                  </a:lnTo>
                  <a:lnTo>
                    <a:pt x="1921532" y="9515"/>
                  </a:lnTo>
                  <a:lnTo>
                    <a:pt x="1919159" y="9515"/>
                  </a:lnTo>
                  <a:lnTo>
                    <a:pt x="1858648" y="9515"/>
                  </a:lnTo>
                  <a:lnTo>
                    <a:pt x="1856275" y="9515"/>
                  </a:lnTo>
                  <a:lnTo>
                    <a:pt x="1853902" y="7731"/>
                  </a:lnTo>
                  <a:lnTo>
                    <a:pt x="1853902" y="4757"/>
                  </a:lnTo>
                  <a:lnTo>
                    <a:pt x="1853902" y="2378"/>
                  </a:lnTo>
                  <a:lnTo>
                    <a:pt x="1856275" y="0"/>
                  </a:lnTo>
                  <a:lnTo>
                    <a:pt x="1858648" y="0"/>
                  </a:lnTo>
                </a:path>
                <a:path w="4547234" h="9525">
                  <a:moveTo>
                    <a:pt x="1961873" y="0"/>
                  </a:moveTo>
                  <a:lnTo>
                    <a:pt x="2021791" y="0"/>
                  </a:lnTo>
                  <a:lnTo>
                    <a:pt x="2024757" y="0"/>
                  </a:lnTo>
                  <a:lnTo>
                    <a:pt x="2026537" y="2378"/>
                  </a:lnTo>
                  <a:lnTo>
                    <a:pt x="2026537" y="4757"/>
                  </a:lnTo>
                  <a:lnTo>
                    <a:pt x="2026537" y="7731"/>
                  </a:lnTo>
                  <a:lnTo>
                    <a:pt x="2024757" y="9515"/>
                  </a:lnTo>
                  <a:lnTo>
                    <a:pt x="2021791" y="9515"/>
                  </a:lnTo>
                  <a:lnTo>
                    <a:pt x="1961873" y="9515"/>
                  </a:lnTo>
                  <a:lnTo>
                    <a:pt x="1958907" y="9515"/>
                  </a:lnTo>
                  <a:lnTo>
                    <a:pt x="1957127" y="7731"/>
                  </a:lnTo>
                  <a:lnTo>
                    <a:pt x="1957127" y="4757"/>
                  </a:lnTo>
                  <a:lnTo>
                    <a:pt x="1957127" y="2378"/>
                  </a:lnTo>
                  <a:lnTo>
                    <a:pt x="1958907" y="0"/>
                  </a:lnTo>
                  <a:lnTo>
                    <a:pt x="1961873" y="0"/>
                  </a:lnTo>
                </a:path>
                <a:path w="4547234" h="9525">
                  <a:moveTo>
                    <a:pt x="2064505" y="0"/>
                  </a:moveTo>
                  <a:lnTo>
                    <a:pt x="2125017" y="0"/>
                  </a:lnTo>
                  <a:lnTo>
                    <a:pt x="2127390" y="0"/>
                  </a:lnTo>
                  <a:lnTo>
                    <a:pt x="2129763" y="2378"/>
                  </a:lnTo>
                  <a:lnTo>
                    <a:pt x="2129763" y="4757"/>
                  </a:lnTo>
                  <a:lnTo>
                    <a:pt x="2129763" y="7731"/>
                  </a:lnTo>
                  <a:lnTo>
                    <a:pt x="2127390" y="9515"/>
                  </a:lnTo>
                  <a:lnTo>
                    <a:pt x="2125017" y="9515"/>
                  </a:lnTo>
                  <a:lnTo>
                    <a:pt x="2064505" y="9515"/>
                  </a:lnTo>
                  <a:lnTo>
                    <a:pt x="2062132" y="9515"/>
                  </a:lnTo>
                  <a:lnTo>
                    <a:pt x="2059759" y="7731"/>
                  </a:lnTo>
                  <a:lnTo>
                    <a:pt x="2059759" y="4757"/>
                  </a:lnTo>
                  <a:lnTo>
                    <a:pt x="2059759" y="2378"/>
                  </a:lnTo>
                  <a:lnTo>
                    <a:pt x="2062132" y="0"/>
                  </a:lnTo>
                  <a:lnTo>
                    <a:pt x="2064505" y="0"/>
                  </a:lnTo>
                </a:path>
                <a:path w="4547234" h="9525">
                  <a:moveTo>
                    <a:pt x="2270956" y="0"/>
                  </a:moveTo>
                  <a:lnTo>
                    <a:pt x="2330874" y="0"/>
                  </a:lnTo>
                  <a:lnTo>
                    <a:pt x="2333840" y="0"/>
                  </a:lnTo>
                  <a:lnTo>
                    <a:pt x="2335620" y="2378"/>
                  </a:lnTo>
                  <a:lnTo>
                    <a:pt x="2335620" y="4757"/>
                  </a:lnTo>
                  <a:lnTo>
                    <a:pt x="2335620" y="7731"/>
                  </a:lnTo>
                  <a:lnTo>
                    <a:pt x="2333840" y="9515"/>
                  </a:lnTo>
                  <a:lnTo>
                    <a:pt x="2330874" y="9515"/>
                  </a:lnTo>
                  <a:lnTo>
                    <a:pt x="2270956" y="9515"/>
                  </a:lnTo>
                  <a:lnTo>
                    <a:pt x="2268583" y="9515"/>
                  </a:lnTo>
                  <a:lnTo>
                    <a:pt x="2266210" y="7731"/>
                  </a:lnTo>
                  <a:lnTo>
                    <a:pt x="2266210" y="4757"/>
                  </a:lnTo>
                  <a:lnTo>
                    <a:pt x="2266210" y="2378"/>
                  </a:lnTo>
                  <a:lnTo>
                    <a:pt x="2268583" y="0"/>
                  </a:lnTo>
                  <a:lnTo>
                    <a:pt x="2270956" y="0"/>
                  </a:lnTo>
                </a:path>
                <a:path w="4547234" h="9525">
                  <a:moveTo>
                    <a:pt x="2373588" y="0"/>
                  </a:moveTo>
                  <a:lnTo>
                    <a:pt x="2434099" y="0"/>
                  </a:lnTo>
                  <a:lnTo>
                    <a:pt x="2436472" y="0"/>
                  </a:lnTo>
                  <a:lnTo>
                    <a:pt x="2438845" y="2378"/>
                  </a:lnTo>
                  <a:lnTo>
                    <a:pt x="2438845" y="4757"/>
                  </a:lnTo>
                  <a:lnTo>
                    <a:pt x="2438845" y="7731"/>
                  </a:lnTo>
                  <a:lnTo>
                    <a:pt x="2436472" y="9515"/>
                  </a:lnTo>
                  <a:lnTo>
                    <a:pt x="2434099" y="9515"/>
                  </a:lnTo>
                  <a:lnTo>
                    <a:pt x="2373588" y="9515"/>
                  </a:lnTo>
                  <a:lnTo>
                    <a:pt x="2371215" y="9515"/>
                  </a:lnTo>
                  <a:lnTo>
                    <a:pt x="2368842" y="7731"/>
                  </a:lnTo>
                  <a:lnTo>
                    <a:pt x="2368842" y="4757"/>
                  </a:lnTo>
                  <a:lnTo>
                    <a:pt x="2368842" y="2378"/>
                  </a:lnTo>
                  <a:lnTo>
                    <a:pt x="2371215" y="0"/>
                  </a:lnTo>
                  <a:lnTo>
                    <a:pt x="2373588" y="0"/>
                  </a:lnTo>
                </a:path>
                <a:path w="4547234" h="9525">
                  <a:moveTo>
                    <a:pt x="2476813" y="0"/>
                  </a:moveTo>
                  <a:lnTo>
                    <a:pt x="2536731" y="0"/>
                  </a:lnTo>
                  <a:lnTo>
                    <a:pt x="2539697" y="0"/>
                  </a:lnTo>
                  <a:lnTo>
                    <a:pt x="2541477" y="2378"/>
                  </a:lnTo>
                  <a:lnTo>
                    <a:pt x="2541477" y="4757"/>
                  </a:lnTo>
                  <a:lnTo>
                    <a:pt x="2541477" y="7731"/>
                  </a:lnTo>
                  <a:lnTo>
                    <a:pt x="2539697" y="9515"/>
                  </a:lnTo>
                  <a:lnTo>
                    <a:pt x="2536731" y="9515"/>
                  </a:lnTo>
                  <a:lnTo>
                    <a:pt x="2476813" y="9515"/>
                  </a:lnTo>
                  <a:lnTo>
                    <a:pt x="2473847" y="9515"/>
                  </a:lnTo>
                  <a:lnTo>
                    <a:pt x="2472067" y="7731"/>
                  </a:lnTo>
                  <a:lnTo>
                    <a:pt x="2472067" y="4757"/>
                  </a:lnTo>
                  <a:lnTo>
                    <a:pt x="2472067" y="2378"/>
                  </a:lnTo>
                  <a:lnTo>
                    <a:pt x="2473847" y="0"/>
                  </a:lnTo>
                  <a:lnTo>
                    <a:pt x="2476813" y="0"/>
                  </a:lnTo>
                </a:path>
                <a:path w="4547234" h="9525">
                  <a:moveTo>
                    <a:pt x="2579445" y="0"/>
                  </a:moveTo>
                  <a:lnTo>
                    <a:pt x="2639956" y="0"/>
                  </a:lnTo>
                  <a:lnTo>
                    <a:pt x="2642329" y="0"/>
                  </a:lnTo>
                  <a:lnTo>
                    <a:pt x="2644702" y="2378"/>
                  </a:lnTo>
                  <a:lnTo>
                    <a:pt x="2644702" y="4757"/>
                  </a:lnTo>
                  <a:lnTo>
                    <a:pt x="2644702" y="7731"/>
                  </a:lnTo>
                  <a:lnTo>
                    <a:pt x="2642329" y="9515"/>
                  </a:lnTo>
                  <a:lnTo>
                    <a:pt x="2639956" y="9515"/>
                  </a:lnTo>
                  <a:lnTo>
                    <a:pt x="2579445" y="9515"/>
                  </a:lnTo>
                  <a:lnTo>
                    <a:pt x="2577072" y="9515"/>
                  </a:lnTo>
                  <a:lnTo>
                    <a:pt x="2574699" y="7731"/>
                  </a:lnTo>
                  <a:lnTo>
                    <a:pt x="2574699" y="4757"/>
                  </a:lnTo>
                  <a:lnTo>
                    <a:pt x="2574699" y="2378"/>
                  </a:lnTo>
                  <a:lnTo>
                    <a:pt x="2577072" y="0"/>
                  </a:lnTo>
                  <a:lnTo>
                    <a:pt x="2579445" y="0"/>
                  </a:lnTo>
                </a:path>
                <a:path w="4547234" h="9525">
                  <a:moveTo>
                    <a:pt x="2785896" y="0"/>
                  </a:moveTo>
                  <a:lnTo>
                    <a:pt x="2845814" y="0"/>
                  </a:lnTo>
                  <a:lnTo>
                    <a:pt x="2848780" y="0"/>
                  </a:lnTo>
                  <a:lnTo>
                    <a:pt x="2850560" y="2378"/>
                  </a:lnTo>
                  <a:lnTo>
                    <a:pt x="2850560" y="4757"/>
                  </a:lnTo>
                  <a:lnTo>
                    <a:pt x="2850560" y="7731"/>
                  </a:lnTo>
                  <a:lnTo>
                    <a:pt x="2848780" y="9515"/>
                  </a:lnTo>
                  <a:lnTo>
                    <a:pt x="2845814" y="9515"/>
                  </a:lnTo>
                  <a:lnTo>
                    <a:pt x="2785896" y="9515"/>
                  </a:lnTo>
                  <a:lnTo>
                    <a:pt x="2782929" y="9515"/>
                  </a:lnTo>
                  <a:lnTo>
                    <a:pt x="2781150" y="7731"/>
                  </a:lnTo>
                  <a:lnTo>
                    <a:pt x="2781150" y="4757"/>
                  </a:lnTo>
                  <a:lnTo>
                    <a:pt x="2781150" y="2378"/>
                  </a:lnTo>
                  <a:lnTo>
                    <a:pt x="2782929" y="0"/>
                  </a:lnTo>
                  <a:lnTo>
                    <a:pt x="2785896" y="0"/>
                  </a:lnTo>
                </a:path>
                <a:path w="4547234" h="9525">
                  <a:moveTo>
                    <a:pt x="2888528" y="0"/>
                  </a:moveTo>
                  <a:lnTo>
                    <a:pt x="2949039" y="0"/>
                  </a:lnTo>
                  <a:lnTo>
                    <a:pt x="2951412" y="0"/>
                  </a:lnTo>
                  <a:lnTo>
                    <a:pt x="2953785" y="2378"/>
                  </a:lnTo>
                  <a:lnTo>
                    <a:pt x="2953785" y="4757"/>
                  </a:lnTo>
                  <a:lnTo>
                    <a:pt x="2953785" y="7731"/>
                  </a:lnTo>
                  <a:lnTo>
                    <a:pt x="2951412" y="9515"/>
                  </a:lnTo>
                  <a:lnTo>
                    <a:pt x="2949039" y="9515"/>
                  </a:lnTo>
                  <a:lnTo>
                    <a:pt x="2888528" y="9515"/>
                  </a:lnTo>
                  <a:lnTo>
                    <a:pt x="2886155" y="9515"/>
                  </a:lnTo>
                  <a:lnTo>
                    <a:pt x="2883782" y="7731"/>
                  </a:lnTo>
                  <a:lnTo>
                    <a:pt x="2883782" y="4757"/>
                  </a:lnTo>
                  <a:lnTo>
                    <a:pt x="2883782" y="2378"/>
                  </a:lnTo>
                  <a:lnTo>
                    <a:pt x="2886155" y="0"/>
                  </a:lnTo>
                  <a:lnTo>
                    <a:pt x="2888528" y="0"/>
                  </a:lnTo>
                </a:path>
                <a:path w="4547234" h="9525">
                  <a:moveTo>
                    <a:pt x="2991753" y="0"/>
                  </a:moveTo>
                  <a:lnTo>
                    <a:pt x="3051671" y="0"/>
                  </a:lnTo>
                  <a:lnTo>
                    <a:pt x="3054637" y="0"/>
                  </a:lnTo>
                  <a:lnTo>
                    <a:pt x="3056417" y="2378"/>
                  </a:lnTo>
                  <a:lnTo>
                    <a:pt x="3056417" y="4757"/>
                  </a:lnTo>
                  <a:lnTo>
                    <a:pt x="3056417" y="7731"/>
                  </a:lnTo>
                  <a:lnTo>
                    <a:pt x="3054637" y="9515"/>
                  </a:lnTo>
                  <a:lnTo>
                    <a:pt x="3051671" y="9515"/>
                  </a:lnTo>
                  <a:lnTo>
                    <a:pt x="2991753" y="9515"/>
                  </a:lnTo>
                  <a:lnTo>
                    <a:pt x="2988787" y="9515"/>
                  </a:lnTo>
                  <a:lnTo>
                    <a:pt x="2987007" y="7731"/>
                  </a:lnTo>
                  <a:lnTo>
                    <a:pt x="2987007" y="4757"/>
                  </a:lnTo>
                  <a:lnTo>
                    <a:pt x="2987007" y="2378"/>
                  </a:lnTo>
                  <a:lnTo>
                    <a:pt x="2988787" y="0"/>
                  </a:lnTo>
                  <a:lnTo>
                    <a:pt x="2991753" y="0"/>
                  </a:lnTo>
                </a:path>
                <a:path w="4547234" h="9525">
                  <a:moveTo>
                    <a:pt x="3197610" y="0"/>
                  </a:moveTo>
                  <a:lnTo>
                    <a:pt x="3258122" y="0"/>
                  </a:lnTo>
                  <a:lnTo>
                    <a:pt x="3260495" y="0"/>
                  </a:lnTo>
                  <a:lnTo>
                    <a:pt x="3262868" y="2378"/>
                  </a:lnTo>
                  <a:lnTo>
                    <a:pt x="3262868" y="4757"/>
                  </a:lnTo>
                  <a:lnTo>
                    <a:pt x="3262868" y="7731"/>
                  </a:lnTo>
                  <a:lnTo>
                    <a:pt x="3260495" y="9515"/>
                  </a:lnTo>
                  <a:lnTo>
                    <a:pt x="3258122" y="9515"/>
                  </a:lnTo>
                  <a:lnTo>
                    <a:pt x="3197610" y="9515"/>
                  </a:lnTo>
                  <a:lnTo>
                    <a:pt x="3195237" y="9515"/>
                  </a:lnTo>
                  <a:lnTo>
                    <a:pt x="3192864" y="7731"/>
                  </a:lnTo>
                  <a:lnTo>
                    <a:pt x="3192864" y="4757"/>
                  </a:lnTo>
                  <a:lnTo>
                    <a:pt x="3192864" y="2378"/>
                  </a:lnTo>
                  <a:lnTo>
                    <a:pt x="3195237" y="0"/>
                  </a:lnTo>
                  <a:lnTo>
                    <a:pt x="3197610" y="0"/>
                  </a:lnTo>
                </a:path>
                <a:path w="4547234" h="9525">
                  <a:moveTo>
                    <a:pt x="3300836" y="0"/>
                  </a:moveTo>
                  <a:lnTo>
                    <a:pt x="3360754" y="0"/>
                  </a:lnTo>
                  <a:lnTo>
                    <a:pt x="3363720" y="0"/>
                  </a:lnTo>
                  <a:lnTo>
                    <a:pt x="3365500" y="2378"/>
                  </a:lnTo>
                  <a:lnTo>
                    <a:pt x="3365500" y="4757"/>
                  </a:lnTo>
                  <a:lnTo>
                    <a:pt x="3365500" y="7731"/>
                  </a:lnTo>
                  <a:lnTo>
                    <a:pt x="3363720" y="9515"/>
                  </a:lnTo>
                  <a:lnTo>
                    <a:pt x="3360754" y="9515"/>
                  </a:lnTo>
                  <a:lnTo>
                    <a:pt x="3300836" y="9515"/>
                  </a:lnTo>
                  <a:lnTo>
                    <a:pt x="3297869" y="9515"/>
                  </a:lnTo>
                  <a:lnTo>
                    <a:pt x="3296090" y="7731"/>
                  </a:lnTo>
                  <a:lnTo>
                    <a:pt x="3296090" y="4757"/>
                  </a:lnTo>
                  <a:lnTo>
                    <a:pt x="3296090" y="2378"/>
                  </a:lnTo>
                  <a:lnTo>
                    <a:pt x="3297869" y="0"/>
                  </a:lnTo>
                  <a:lnTo>
                    <a:pt x="3300836" y="0"/>
                  </a:lnTo>
                </a:path>
                <a:path w="4547234" h="9525">
                  <a:moveTo>
                    <a:pt x="3403468" y="0"/>
                  </a:moveTo>
                  <a:lnTo>
                    <a:pt x="3463979" y="0"/>
                  </a:lnTo>
                  <a:lnTo>
                    <a:pt x="3466352" y="0"/>
                  </a:lnTo>
                  <a:lnTo>
                    <a:pt x="3468725" y="2378"/>
                  </a:lnTo>
                  <a:lnTo>
                    <a:pt x="3468725" y="4757"/>
                  </a:lnTo>
                  <a:lnTo>
                    <a:pt x="3468725" y="7731"/>
                  </a:lnTo>
                  <a:lnTo>
                    <a:pt x="3466352" y="9515"/>
                  </a:lnTo>
                  <a:lnTo>
                    <a:pt x="3463979" y="9515"/>
                  </a:lnTo>
                  <a:lnTo>
                    <a:pt x="3403468" y="9515"/>
                  </a:lnTo>
                  <a:lnTo>
                    <a:pt x="3401095" y="9515"/>
                  </a:lnTo>
                  <a:lnTo>
                    <a:pt x="3398722" y="7731"/>
                  </a:lnTo>
                  <a:lnTo>
                    <a:pt x="3398722" y="4757"/>
                  </a:lnTo>
                  <a:lnTo>
                    <a:pt x="3398722" y="2378"/>
                  </a:lnTo>
                  <a:lnTo>
                    <a:pt x="3401095" y="0"/>
                  </a:lnTo>
                  <a:lnTo>
                    <a:pt x="3403468" y="0"/>
                  </a:lnTo>
                </a:path>
                <a:path w="4547234" h="9525">
                  <a:moveTo>
                    <a:pt x="3506693" y="0"/>
                  </a:moveTo>
                  <a:lnTo>
                    <a:pt x="3566611" y="0"/>
                  </a:lnTo>
                  <a:lnTo>
                    <a:pt x="3569577" y="0"/>
                  </a:lnTo>
                  <a:lnTo>
                    <a:pt x="3571357" y="2378"/>
                  </a:lnTo>
                  <a:lnTo>
                    <a:pt x="3571357" y="4757"/>
                  </a:lnTo>
                  <a:lnTo>
                    <a:pt x="3571357" y="7731"/>
                  </a:lnTo>
                  <a:lnTo>
                    <a:pt x="3569577" y="9515"/>
                  </a:lnTo>
                  <a:lnTo>
                    <a:pt x="3566611" y="9515"/>
                  </a:lnTo>
                  <a:lnTo>
                    <a:pt x="3506693" y="9515"/>
                  </a:lnTo>
                  <a:lnTo>
                    <a:pt x="3503727" y="9515"/>
                  </a:lnTo>
                  <a:lnTo>
                    <a:pt x="3501947" y="7731"/>
                  </a:lnTo>
                  <a:lnTo>
                    <a:pt x="3501947" y="4757"/>
                  </a:lnTo>
                  <a:lnTo>
                    <a:pt x="3501947" y="2378"/>
                  </a:lnTo>
                  <a:lnTo>
                    <a:pt x="3503727" y="0"/>
                  </a:lnTo>
                  <a:lnTo>
                    <a:pt x="3506693" y="0"/>
                  </a:lnTo>
                </a:path>
                <a:path w="4547234" h="9525">
                  <a:moveTo>
                    <a:pt x="3609325" y="0"/>
                  </a:moveTo>
                  <a:lnTo>
                    <a:pt x="3669836" y="0"/>
                  </a:lnTo>
                  <a:lnTo>
                    <a:pt x="3672209" y="0"/>
                  </a:lnTo>
                  <a:lnTo>
                    <a:pt x="3674582" y="2378"/>
                  </a:lnTo>
                  <a:lnTo>
                    <a:pt x="3674582" y="4757"/>
                  </a:lnTo>
                  <a:lnTo>
                    <a:pt x="3674582" y="7731"/>
                  </a:lnTo>
                  <a:lnTo>
                    <a:pt x="3672209" y="9515"/>
                  </a:lnTo>
                  <a:lnTo>
                    <a:pt x="3669836" y="9515"/>
                  </a:lnTo>
                  <a:lnTo>
                    <a:pt x="3609325" y="9515"/>
                  </a:lnTo>
                  <a:lnTo>
                    <a:pt x="3606952" y="9515"/>
                  </a:lnTo>
                  <a:lnTo>
                    <a:pt x="3604579" y="7731"/>
                  </a:lnTo>
                  <a:lnTo>
                    <a:pt x="3604579" y="4757"/>
                  </a:lnTo>
                  <a:lnTo>
                    <a:pt x="3604579" y="2378"/>
                  </a:lnTo>
                  <a:lnTo>
                    <a:pt x="3606952" y="0"/>
                  </a:lnTo>
                  <a:lnTo>
                    <a:pt x="3609325" y="0"/>
                  </a:lnTo>
                </a:path>
                <a:path w="4547234" h="9525">
                  <a:moveTo>
                    <a:pt x="3712550" y="0"/>
                  </a:moveTo>
                  <a:lnTo>
                    <a:pt x="3773062" y="0"/>
                  </a:lnTo>
                  <a:lnTo>
                    <a:pt x="3775435" y="0"/>
                  </a:lnTo>
                  <a:lnTo>
                    <a:pt x="3777808" y="2378"/>
                  </a:lnTo>
                  <a:lnTo>
                    <a:pt x="3777808" y="4757"/>
                  </a:lnTo>
                  <a:lnTo>
                    <a:pt x="3777808" y="7731"/>
                  </a:lnTo>
                  <a:lnTo>
                    <a:pt x="3775435" y="9515"/>
                  </a:lnTo>
                  <a:lnTo>
                    <a:pt x="3773062" y="9515"/>
                  </a:lnTo>
                  <a:lnTo>
                    <a:pt x="3712550" y="9515"/>
                  </a:lnTo>
                  <a:lnTo>
                    <a:pt x="3710177" y="9515"/>
                  </a:lnTo>
                  <a:lnTo>
                    <a:pt x="3707804" y="7731"/>
                  </a:lnTo>
                  <a:lnTo>
                    <a:pt x="3707804" y="4757"/>
                  </a:lnTo>
                  <a:lnTo>
                    <a:pt x="3707804" y="2378"/>
                  </a:lnTo>
                  <a:lnTo>
                    <a:pt x="3710177" y="0"/>
                  </a:lnTo>
                  <a:lnTo>
                    <a:pt x="3712550" y="0"/>
                  </a:lnTo>
                </a:path>
                <a:path w="4547234" h="9525">
                  <a:moveTo>
                    <a:pt x="3815775" y="0"/>
                  </a:moveTo>
                  <a:lnTo>
                    <a:pt x="3875694" y="0"/>
                  </a:lnTo>
                  <a:lnTo>
                    <a:pt x="3878660" y="0"/>
                  </a:lnTo>
                  <a:lnTo>
                    <a:pt x="3880440" y="2378"/>
                  </a:lnTo>
                  <a:lnTo>
                    <a:pt x="3880440" y="4757"/>
                  </a:lnTo>
                  <a:lnTo>
                    <a:pt x="3880440" y="7731"/>
                  </a:lnTo>
                  <a:lnTo>
                    <a:pt x="3878660" y="9515"/>
                  </a:lnTo>
                  <a:lnTo>
                    <a:pt x="3875694" y="9515"/>
                  </a:lnTo>
                  <a:lnTo>
                    <a:pt x="3815775" y="9515"/>
                  </a:lnTo>
                  <a:lnTo>
                    <a:pt x="3812809" y="9515"/>
                  </a:lnTo>
                  <a:lnTo>
                    <a:pt x="3811029" y="7731"/>
                  </a:lnTo>
                  <a:lnTo>
                    <a:pt x="3811029" y="4757"/>
                  </a:lnTo>
                  <a:lnTo>
                    <a:pt x="3811029" y="2378"/>
                  </a:lnTo>
                  <a:lnTo>
                    <a:pt x="3812809" y="0"/>
                  </a:lnTo>
                  <a:lnTo>
                    <a:pt x="3815775" y="0"/>
                  </a:lnTo>
                </a:path>
                <a:path w="4547234" h="9525">
                  <a:moveTo>
                    <a:pt x="3918407" y="0"/>
                  </a:moveTo>
                  <a:lnTo>
                    <a:pt x="3978919" y="0"/>
                  </a:lnTo>
                  <a:lnTo>
                    <a:pt x="3981292" y="0"/>
                  </a:lnTo>
                  <a:lnTo>
                    <a:pt x="3983665" y="2378"/>
                  </a:lnTo>
                  <a:lnTo>
                    <a:pt x="3983665" y="4757"/>
                  </a:lnTo>
                  <a:lnTo>
                    <a:pt x="3983665" y="7731"/>
                  </a:lnTo>
                  <a:lnTo>
                    <a:pt x="3981292" y="9515"/>
                  </a:lnTo>
                  <a:lnTo>
                    <a:pt x="3978919" y="9515"/>
                  </a:lnTo>
                  <a:lnTo>
                    <a:pt x="3918407" y="9515"/>
                  </a:lnTo>
                  <a:lnTo>
                    <a:pt x="3916034" y="9515"/>
                  </a:lnTo>
                  <a:lnTo>
                    <a:pt x="3913661" y="7731"/>
                  </a:lnTo>
                  <a:lnTo>
                    <a:pt x="3913661" y="4757"/>
                  </a:lnTo>
                  <a:lnTo>
                    <a:pt x="3913661" y="2378"/>
                  </a:lnTo>
                  <a:lnTo>
                    <a:pt x="3916034" y="0"/>
                  </a:lnTo>
                  <a:lnTo>
                    <a:pt x="3918407" y="0"/>
                  </a:lnTo>
                </a:path>
                <a:path w="4547234" h="9525">
                  <a:moveTo>
                    <a:pt x="4021633" y="0"/>
                  </a:moveTo>
                  <a:lnTo>
                    <a:pt x="4081551" y="0"/>
                  </a:lnTo>
                  <a:lnTo>
                    <a:pt x="4084517" y="0"/>
                  </a:lnTo>
                  <a:lnTo>
                    <a:pt x="4086297" y="2378"/>
                  </a:lnTo>
                  <a:lnTo>
                    <a:pt x="4086297" y="4757"/>
                  </a:lnTo>
                  <a:lnTo>
                    <a:pt x="4086297" y="7731"/>
                  </a:lnTo>
                  <a:lnTo>
                    <a:pt x="4084517" y="9515"/>
                  </a:lnTo>
                  <a:lnTo>
                    <a:pt x="4081551" y="9515"/>
                  </a:lnTo>
                  <a:lnTo>
                    <a:pt x="4021633" y="9515"/>
                  </a:lnTo>
                  <a:lnTo>
                    <a:pt x="4018667" y="9515"/>
                  </a:lnTo>
                  <a:lnTo>
                    <a:pt x="4016887" y="7731"/>
                  </a:lnTo>
                  <a:lnTo>
                    <a:pt x="4016887" y="4757"/>
                  </a:lnTo>
                  <a:lnTo>
                    <a:pt x="4016887" y="2378"/>
                  </a:lnTo>
                  <a:lnTo>
                    <a:pt x="4018667" y="0"/>
                  </a:lnTo>
                  <a:lnTo>
                    <a:pt x="4021633" y="0"/>
                  </a:lnTo>
                </a:path>
                <a:path w="4547234" h="9525">
                  <a:moveTo>
                    <a:pt x="4124265" y="0"/>
                  </a:moveTo>
                  <a:lnTo>
                    <a:pt x="4184776" y="0"/>
                  </a:lnTo>
                  <a:lnTo>
                    <a:pt x="4187149" y="0"/>
                  </a:lnTo>
                  <a:lnTo>
                    <a:pt x="4189522" y="2378"/>
                  </a:lnTo>
                  <a:lnTo>
                    <a:pt x="4189522" y="4757"/>
                  </a:lnTo>
                  <a:lnTo>
                    <a:pt x="4189522" y="7731"/>
                  </a:lnTo>
                  <a:lnTo>
                    <a:pt x="4187149" y="9515"/>
                  </a:lnTo>
                  <a:lnTo>
                    <a:pt x="4184776" y="9515"/>
                  </a:lnTo>
                  <a:lnTo>
                    <a:pt x="4124265" y="9515"/>
                  </a:lnTo>
                  <a:lnTo>
                    <a:pt x="4121892" y="9515"/>
                  </a:lnTo>
                  <a:lnTo>
                    <a:pt x="4119519" y="7731"/>
                  </a:lnTo>
                  <a:lnTo>
                    <a:pt x="4119519" y="4757"/>
                  </a:lnTo>
                  <a:lnTo>
                    <a:pt x="4119519" y="2378"/>
                  </a:lnTo>
                  <a:lnTo>
                    <a:pt x="4121892" y="0"/>
                  </a:lnTo>
                  <a:lnTo>
                    <a:pt x="4124265" y="0"/>
                  </a:lnTo>
                </a:path>
                <a:path w="4547234" h="9525">
                  <a:moveTo>
                    <a:pt x="4227490" y="0"/>
                  </a:moveTo>
                  <a:lnTo>
                    <a:pt x="4288001" y="0"/>
                  </a:lnTo>
                  <a:lnTo>
                    <a:pt x="4290374" y="0"/>
                  </a:lnTo>
                  <a:lnTo>
                    <a:pt x="4292747" y="2378"/>
                  </a:lnTo>
                  <a:lnTo>
                    <a:pt x="4292747" y="4757"/>
                  </a:lnTo>
                  <a:lnTo>
                    <a:pt x="4292747" y="7731"/>
                  </a:lnTo>
                  <a:lnTo>
                    <a:pt x="4290374" y="9515"/>
                  </a:lnTo>
                  <a:lnTo>
                    <a:pt x="4288001" y="9515"/>
                  </a:lnTo>
                  <a:lnTo>
                    <a:pt x="4227490" y="9515"/>
                  </a:lnTo>
                  <a:lnTo>
                    <a:pt x="4225117" y="9515"/>
                  </a:lnTo>
                  <a:lnTo>
                    <a:pt x="4222744" y="7731"/>
                  </a:lnTo>
                  <a:lnTo>
                    <a:pt x="4222744" y="4757"/>
                  </a:lnTo>
                  <a:lnTo>
                    <a:pt x="4222744" y="2378"/>
                  </a:lnTo>
                  <a:lnTo>
                    <a:pt x="4225117" y="0"/>
                  </a:lnTo>
                  <a:lnTo>
                    <a:pt x="4227490" y="0"/>
                  </a:lnTo>
                </a:path>
                <a:path w="4547234" h="9525">
                  <a:moveTo>
                    <a:pt x="4330715" y="0"/>
                  </a:moveTo>
                  <a:lnTo>
                    <a:pt x="4390633" y="0"/>
                  </a:lnTo>
                  <a:lnTo>
                    <a:pt x="4393600" y="0"/>
                  </a:lnTo>
                  <a:lnTo>
                    <a:pt x="4395379" y="2378"/>
                  </a:lnTo>
                  <a:lnTo>
                    <a:pt x="4395379" y="4757"/>
                  </a:lnTo>
                  <a:lnTo>
                    <a:pt x="4395379" y="7731"/>
                  </a:lnTo>
                  <a:lnTo>
                    <a:pt x="4393600" y="9515"/>
                  </a:lnTo>
                  <a:lnTo>
                    <a:pt x="4390633" y="9515"/>
                  </a:lnTo>
                  <a:lnTo>
                    <a:pt x="4330715" y="9515"/>
                  </a:lnTo>
                  <a:lnTo>
                    <a:pt x="4327749" y="9515"/>
                  </a:lnTo>
                  <a:lnTo>
                    <a:pt x="4325969" y="7731"/>
                  </a:lnTo>
                  <a:lnTo>
                    <a:pt x="4325969" y="4757"/>
                  </a:lnTo>
                  <a:lnTo>
                    <a:pt x="4325969" y="2378"/>
                  </a:lnTo>
                  <a:lnTo>
                    <a:pt x="4327749" y="0"/>
                  </a:lnTo>
                  <a:lnTo>
                    <a:pt x="4330715" y="0"/>
                  </a:lnTo>
                </a:path>
                <a:path w="4547234" h="9525">
                  <a:moveTo>
                    <a:pt x="4433347" y="0"/>
                  </a:moveTo>
                  <a:lnTo>
                    <a:pt x="4493859" y="0"/>
                  </a:lnTo>
                  <a:lnTo>
                    <a:pt x="4496232" y="0"/>
                  </a:lnTo>
                  <a:lnTo>
                    <a:pt x="4498605" y="2378"/>
                  </a:lnTo>
                  <a:lnTo>
                    <a:pt x="4498605" y="4757"/>
                  </a:lnTo>
                  <a:lnTo>
                    <a:pt x="4498605" y="7731"/>
                  </a:lnTo>
                  <a:lnTo>
                    <a:pt x="4496232" y="9515"/>
                  </a:lnTo>
                  <a:lnTo>
                    <a:pt x="4493859" y="9515"/>
                  </a:lnTo>
                  <a:lnTo>
                    <a:pt x="4433347" y="9515"/>
                  </a:lnTo>
                  <a:lnTo>
                    <a:pt x="4430974" y="9515"/>
                  </a:lnTo>
                  <a:lnTo>
                    <a:pt x="4428601" y="7731"/>
                  </a:lnTo>
                  <a:lnTo>
                    <a:pt x="4428601" y="4757"/>
                  </a:lnTo>
                  <a:lnTo>
                    <a:pt x="4428601" y="2378"/>
                  </a:lnTo>
                  <a:lnTo>
                    <a:pt x="4430974" y="0"/>
                  </a:lnTo>
                  <a:lnTo>
                    <a:pt x="4433347" y="0"/>
                  </a:lnTo>
                </a:path>
                <a:path w="4547234" h="9525">
                  <a:moveTo>
                    <a:pt x="4536573" y="0"/>
                  </a:moveTo>
                  <a:lnTo>
                    <a:pt x="4541912" y="0"/>
                  </a:lnTo>
                  <a:lnTo>
                    <a:pt x="4544878" y="0"/>
                  </a:lnTo>
                  <a:lnTo>
                    <a:pt x="4546658" y="2378"/>
                  </a:lnTo>
                  <a:lnTo>
                    <a:pt x="4546658" y="4757"/>
                  </a:lnTo>
                  <a:lnTo>
                    <a:pt x="4546658" y="7731"/>
                  </a:lnTo>
                  <a:lnTo>
                    <a:pt x="4544878" y="9515"/>
                  </a:lnTo>
                  <a:lnTo>
                    <a:pt x="4541912" y="9515"/>
                  </a:lnTo>
                  <a:lnTo>
                    <a:pt x="4536573" y="9515"/>
                  </a:lnTo>
                  <a:lnTo>
                    <a:pt x="4533606" y="9515"/>
                  </a:lnTo>
                  <a:lnTo>
                    <a:pt x="4531827" y="7731"/>
                  </a:lnTo>
                  <a:lnTo>
                    <a:pt x="4531827" y="4757"/>
                  </a:lnTo>
                  <a:lnTo>
                    <a:pt x="4531827" y="2378"/>
                  </a:lnTo>
                  <a:lnTo>
                    <a:pt x="4533606" y="0"/>
                  </a:lnTo>
                  <a:lnTo>
                    <a:pt x="4536573" y="0"/>
                  </a:lnTo>
                  <a:close/>
                </a:path>
              </a:pathLst>
            </a:custGeom>
            <a:ln w="9503">
              <a:solidFill>
                <a:srgbClr val="AAAAAA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7" name="object 27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590007" y="2205164"/>
              <a:ext cx="4556170" cy="19030"/>
            </a:xfrm>
            <a:prstGeom prst="rect">
              <a:avLst/>
            </a:prstGeom>
          </p:spPr>
        </p:pic>
        <p:sp>
          <p:nvSpPr>
            <p:cNvPr id="28" name="object 28" descr=""/>
            <p:cNvSpPr/>
            <p:nvPr/>
          </p:nvSpPr>
          <p:spPr>
            <a:xfrm>
              <a:off x="5599511" y="2214679"/>
              <a:ext cx="0" cy="3815715"/>
            </a:xfrm>
            <a:custGeom>
              <a:avLst/>
              <a:gdLst/>
              <a:ahLst/>
              <a:cxnLst/>
              <a:rect l="l" t="t" r="r" b="b"/>
              <a:pathLst>
                <a:path w="0" h="3815715">
                  <a:moveTo>
                    <a:pt x="0" y="3815705"/>
                  </a:moveTo>
                  <a:lnTo>
                    <a:pt x="0" y="0"/>
                  </a:lnTo>
                </a:path>
              </a:pathLst>
            </a:custGeom>
            <a:ln w="14237">
              <a:solidFill>
                <a:srgbClr val="AAAAA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 descr=""/>
            <p:cNvSpPr/>
            <p:nvPr/>
          </p:nvSpPr>
          <p:spPr>
            <a:xfrm>
              <a:off x="5599511" y="6028006"/>
              <a:ext cx="4537710" cy="5080"/>
            </a:xfrm>
            <a:custGeom>
              <a:avLst/>
              <a:gdLst/>
              <a:ahLst/>
              <a:cxnLst/>
              <a:rect l="l" t="t" r="r" b="b"/>
              <a:pathLst>
                <a:path w="4537709" h="5079">
                  <a:moveTo>
                    <a:pt x="0" y="0"/>
                  </a:moveTo>
                  <a:lnTo>
                    <a:pt x="275267" y="0"/>
                  </a:lnTo>
                </a:path>
                <a:path w="4537709" h="5079">
                  <a:moveTo>
                    <a:pt x="455615" y="0"/>
                  </a:moveTo>
                  <a:lnTo>
                    <a:pt x="560026" y="0"/>
                  </a:lnTo>
                </a:path>
                <a:path w="4537709" h="5079">
                  <a:moveTo>
                    <a:pt x="730882" y="0"/>
                  </a:moveTo>
                  <a:lnTo>
                    <a:pt x="778342" y="0"/>
                  </a:lnTo>
                </a:path>
                <a:path w="4537709" h="5079">
                  <a:moveTo>
                    <a:pt x="958689" y="0"/>
                  </a:moveTo>
                  <a:lnTo>
                    <a:pt x="1063101" y="0"/>
                  </a:lnTo>
                </a:path>
                <a:path w="4537709" h="5079">
                  <a:moveTo>
                    <a:pt x="1233957" y="0"/>
                  </a:moveTo>
                  <a:lnTo>
                    <a:pt x="1281417" y="0"/>
                  </a:lnTo>
                </a:path>
                <a:path w="4537709" h="5079">
                  <a:moveTo>
                    <a:pt x="1461764" y="0"/>
                  </a:moveTo>
                  <a:lnTo>
                    <a:pt x="1566176" y="0"/>
                  </a:lnTo>
                </a:path>
                <a:path w="4537709" h="5079">
                  <a:moveTo>
                    <a:pt x="1737032" y="0"/>
                  </a:moveTo>
                  <a:lnTo>
                    <a:pt x="1784492" y="0"/>
                  </a:lnTo>
                </a:path>
                <a:path w="4537709" h="5079">
                  <a:moveTo>
                    <a:pt x="1964839" y="0"/>
                  </a:moveTo>
                  <a:lnTo>
                    <a:pt x="2069251" y="0"/>
                  </a:lnTo>
                </a:path>
                <a:path w="4537709" h="5079">
                  <a:moveTo>
                    <a:pt x="2249599" y="0"/>
                  </a:moveTo>
                  <a:lnTo>
                    <a:pt x="2287567" y="0"/>
                  </a:lnTo>
                </a:path>
                <a:path w="4537709" h="5079">
                  <a:moveTo>
                    <a:pt x="2467914" y="0"/>
                  </a:moveTo>
                  <a:lnTo>
                    <a:pt x="2572326" y="0"/>
                  </a:lnTo>
                </a:path>
                <a:path w="4537709" h="5079">
                  <a:moveTo>
                    <a:pt x="2752674" y="0"/>
                  </a:moveTo>
                  <a:lnTo>
                    <a:pt x="2790642" y="0"/>
                  </a:lnTo>
                </a:path>
                <a:path w="4537709" h="5079">
                  <a:moveTo>
                    <a:pt x="2970989" y="0"/>
                  </a:moveTo>
                  <a:lnTo>
                    <a:pt x="3075401" y="0"/>
                  </a:lnTo>
                </a:path>
                <a:path w="4537709" h="5079">
                  <a:moveTo>
                    <a:pt x="3255749" y="0"/>
                  </a:moveTo>
                  <a:lnTo>
                    <a:pt x="3293717" y="0"/>
                  </a:lnTo>
                </a:path>
                <a:path w="4537709" h="5079">
                  <a:moveTo>
                    <a:pt x="3474064" y="0"/>
                  </a:moveTo>
                  <a:lnTo>
                    <a:pt x="3578476" y="0"/>
                  </a:lnTo>
                </a:path>
                <a:path w="4537709" h="5079">
                  <a:moveTo>
                    <a:pt x="3758824" y="0"/>
                  </a:moveTo>
                  <a:lnTo>
                    <a:pt x="3806283" y="0"/>
                  </a:lnTo>
                </a:path>
                <a:path w="4537709" h="5079">
                  <a:moveTo>
                    <a:pt x="3977139" y="0"/>
                  </a:moveTo>
                  <a:lnTo>
                    <a:pt x="4081551" y="0"/>
                  </a:lnTo>
                </a:path>
                <a:path w="4537709" h="5079">
                  <a:moveTo>
                    <a:pt x="4261899" y="0"/>
                  </a:moveTo>
                  <a:lnTo>
                    <a:pt x="4309358" y="0"/>
                  </a:lnTo>
                </a:path>
                <a:path w="4537709" h="5079">
                  <a:moveTo>
                    <a:pt x="4480214" y="0"/>
                  </a:moveTo>
                  <a:lnTo>
                    <a:pt x="4537166" y="0"/>
                  </a:lnTo>
                </a:path>
                <a:path w="4537709" h="5079">
                  <a:moveTo>
                    <a:pt x="0" y="4757"/>
                  </a:moveTo>
                  <a:lnTo>
                    <a:pt x="4537166" y="4757"/>
                  </a:lnTo>
                </a:path>
              </a:pathLst>
            </a:custGeom>
            <a:ln w="475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 descr=""/>
            <p:cNvSpPr/>
            <p:nvPr/>
          </p:nvSpPr>
          <p:spPr>
            <a:xfrm>
              <a:off x="5599511" y="6026817"/>
              <a:ext cx="4537710" cy="7620"/>
            </a:xfrm>
            <a:custGeom>
              <a:avLst/>
              <a:gdLst/>
              <a:ahLst/>
              <a:cxnLst/>
              <a:rect l="l" t="t" r="r" b="b"/>
              <a:pathLst>
                <a:path w="4537709" h="7620">
                  <a:moveTo>
                    <a:pt x="0" y="0"/>
                  </a:moveTo>
                  <a:lnTo>
                    <a:pt x="275267" y="0"/>
                  </a:lnTo>
                </a:path>
                <a:path w="4537709" h="7620">
                  <a:moveTo>
                    <a:pt x="455615" y="0"/>
                  </a:moveTo>
                  <a:lnTo>
                    <a:pt x="560026" y="0"/>
                  </a:lnTo>
                </a:path>
                <a:path w="4537709" h="7620">
                  <a:moveTo>
                    <a:pt x="730882" y="0"/>
                  </a:moveTo>
                  <a:lnTo>
                    <a:pt x="778342" y="0"/>
                  </a:lnTo>
                </a:path>
                <a:path w="4537709" h="7620">
                  <a:moveTo>
                    <a:pt x="958689" y="0"/>
                  </a:moveTo>
                  <a:lnTo>
                    <a:pt x="1063101" y="0"/>
                  </a:lnTo>
                </a:path>
                <a:path w="4537709" h="7620">
                  <a:moveTo>
                    <a:pt x="1233957" y="0"/>
                  </a:moveTo>
                  <a:lnTo>
                    <a:pt x="1281417" y="0"/>
                  </a:lnTo>
                </a:path>
                <a:path w="4537709" h="7620">
                  <a:moveTo>
                    <a:pt x="1461764" y="0"/>
                  </a:moveTo>
                  <a:lnTo>
                    <a:pt x="1566176" y="0"/>
                  </a:lnTo>
                </a:path>
                <a:path w="4537709" h="7620">
                  <a:moveTo>
                    <a:pt x="1737032" y="0"/>
                  </a:moveTo>
                  <a:lnTo>
                    <a:pt x="1784492" y="0"/>
                  </a:lnTo>
                </a:path>
                <a:path w="4537709" h="7620">
                  <a:moveTo>
                    <a:pt x="1964839" y="0"/>
                  </a:moveTo>
                  <a:lnTo>
                    <a:pt x="2069251" y="0"/>
                  </a:lnTo>
                </a:path>
                <a:path w="4537709" h="7620">
                  <a:moveTo>
                    <a:pt x="2249599" y="0"/>
                  </a:moveTo>
                  <a:lnTo>
                    <a:pt x="2287567" y="0"/>
                  </a:lnTo>
                </a:path>
                <a:path w="4537709" h="7620">
                  <a:moveTo>
                    <a:pt x="2467914" y="0"/>
                  </a:moveTo>
                  <a:lnTo>
                    <a:pt x="2572326" y="0"/>
                  </a:lnTo>
                </a:path>
                <a:path w="4537709" h="7620">
                  <a:moveTo>
                    <a:pt x="2752674" y="0"/>
                  </a:moveTo>
                  <a:lnTo>
                    <a:pt x="2790642" y="0"/>
                  </a:lnTo>
                </a:path>
                <a:path w="4537709" h="7620">
                  <a:moveTo>
                    <a:pt x="2970989" y="0"/>
                  </a:moveTo>
                  <a:lnTo>
                    <a:pt x="3075401" y="0"/>
                  </a:lnTo>
                </a:path>
                <a:path w="4537709" h="7620">
                  <a:moveTo>
                    <a:pt x="3255749" y="0"/>
                  </a:moveTo>
                  <a:lnTo>
                    <a:pt x="3293717" y="0"/>
                  </a:lnTo>
                </a:path>
                <a:path w="4537709" h="7620">
                  <a:moveTo>
                    <a:pt x="3474064" y="0"/>
                  </a:moveTo>
                  <a:lnTo>
                    <a:pt x="3578476" y="0"/>
                  </a:lnTo>
                </a:path>
                <a:path w="4537709" h="7620">
                  <a:moveTo>
                    <a:pt x="3758824" y="0"/>
                  </a:moveTo>
                  <a:lnTo>
                    <a:pt x="3806283" y="0"/>
                  </a:lnTo>
                </a:path>
                <a:path w="4537709" h="7620">
                  <a:moveTo>
                    <a:pt x="3977139" y="0"/>
                  </a:moveTo>
                  <a:lnTo>
                    <a:pt x="4081551" y="0"/>
                  </a:lnTo>
                </a:path>
                <a:path w="4537709" h="7620">
                  <a:moveTo>
                    <a:pt x="4261899" y="0"/>
                  </a:moveTo>
                  <a:lnTo>
                    <a:pt x="4309358" y="0"/>
                  </a:lnTo>
                </a:path>
                <a:path w="4537709" h="7620">
                  <a:moveTo>
                    <a:pt x="4480214" y="0"/>
                  </a:moveTo>
                  <a:lnTo>
                    <a:pt x="4537166" y="0"/>
                  </a:lnTo>
                </a:path>
                <a:path w="4537709" h="7620">
                  <a:moveTo>
                    <a:pt x="0" y="7136"/>
                  </a:moveTo>
                  <a:lnTo>
                    <a:pt x="4537166" y="7136"/>
                  </a:lnTo>
                </a:path>
              </a:pathLst>
            </a:custGeom>
            <a:ln w="7136">
              <a:solidFill>
                <a:srgbClr val="AAAAA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 descr=""/>
            <p:cNvSpPr/>
            <p:nvPr/>
          </p:nvSpPr>
          <p:spPr>
            <a:xfrm>
              <a:off x="5656453" y="2214689"/>
              <a:ext cx="4204970" cy="3815715"/>
            </a:xfrm>
            <a:custGeom>
              <a:avLst/>
              <a:gdLst/>
              <a:ahLst/>
              <a:cxnLst/>
              <a:rect l="l" t="t" r="r" b="b"/>
              <a:pathLst>
                <a:path w="4204970" h="3815715">
                  <a:moveTo>
                    <a:pt x="170865" y="190309"/>
                  </a:moveTo>
                  <a:lnTo>
                    <a:pt x="0" y="190309"/>
                  </a:lnTo>
                  <a:lnTo>
                    <a:pt x="0" y="3815702"/>
                  </a:lnTo>
                  <a:lnTo>
                    <a:pt x="170865" y="3815702"/>
                  </a:lnTo>
                  <a:lnTo>
                    <a:pt x="170865" y="190309"/>
                  </a:lnTo>
                  <a:close/>
                </a:path>
                <a:path w="4204970" h="3815715">
                  <a:moveTo>
                    <a:pt x="673938" y="0"/>
                  </a:moveTo>
                  <a:lnTo>
                    <a:pt x="503085" y="0"/>
                  </a:lnTo>
                  <a:lnTo>
                    <a:pt x="503085" y="3815702"/>
                  </a:lnTo>
                  <a:lnTo>
                    <a:pt x="673938" y="3815702"/>
                  </a:lnTo>
                  <a:lnTo>
                    <a:pt x="673938" y="0"/>
                  </a:lnTo>
                  <a:close/>
                </a:path>
                <a:path w="4204970" h="3815715">
                  <a:moveTo>
                    <a:pt x="1177010" y="0"/>
                  </a:moveTo>
                  <a:lnTo>
                    <a:pt x="1006157" y="0"/>
                  </a:lnTo>
                  <a:lnTo>
                    <a:pt x="1006157" y="3815702"/>
                  </a:lnTo>
                  <a:lnTo>
                    <a:pt x="1177010" y="3815702"/>
                  </a:lnTo>
                  <a:lnTo>
                    <a:pt x="1177010" y="0"/>
                  </a:lnTo>
                  <a:close/>
                </a:path>
                <a:path w="4204970" h="3815715">
                  <a:moveTo>
                    <a:pt x="1680083" y="875423"/>
                  </a:moveTo>
                  <a:lnTo>
                    <a:pt x="1509229" y="875423"/>
                  </a:lnTo>
                  <a:lnTo>
                    <a:pt x="1509229" y="3815702"/>
                  </a:lnTo>
                  <a:lnTo>
                    <a:pt x="1680083" y="3815702"/>
                  </a:lnTo>
                  <a:lnTo>
                    <a:pt x="1680083" y="875423"/>
                  </a:lnTo>
                  <a:close/>
                </a:path>
                <a:path w="4204970" h="3815715">
                  <a:moveTo>
                    <a:pt x="2192655" y="0"/>
                  </a:moveTo>
                  <a:lnTo>
                    <a:pt x="2012302" y="0"/>
                  </a:lnTo>
                  <a:lnTo>
                    <a:pt x="2012302" y="3815702"/>
                  </a:lnTo>
                  <a:lnTo>
                    <a:pt x="2192655" y="3815702"/>
                  </a:lnTo>
                  <a:lnTo>
                    <a:pt x="2192655" y="0"/>
                  </a:lnTo>
                  <a:close/>
                </a:path>
                <a:path w="4204970" h="3815715">
                  <a:moveTo>
                    <a:pt x="2695727" y="342557"/>
                  </a:moveTo>
                  <a:lnTo>
                    <a:pt x="2515374" y="342557"/>
                  </a:lnTo>
                  <a:lnTo>
                    <a:pt x="2515374" y="3815702"/>
                  </a:lnTo>
                  <a:lnTo>
                    <a:pt x="2695727" y="3815702"/>
                  </a:lnTo>
                  <a:lnTo>
                    <a:pt x="2695727" y="342557"/>
                  </a:lnTo>
                  <a:close/>
                </a:path>
                <a:path w="4204970" h="3815715">
                  <a:moveTo>
                    <a:pt x="3198799" y="342557"/>
                  </a:moveTo>
                  <a:lnTo>
                    <a:pt x="3018459" y="342557"/>
                  </a:lnTo>
                  <a:lnTo>
                    <a:pt x="3018459" y="3815702"/>
                  </a:lnTo>
                  <a:lnTo>
                    <a:pt x="3198799" y="3815702"/>
                  </a:lnTo>
                  <a:lnTo>
                    <a:pt x="3198799" y="342557"/>
                  </a:lnTo>
                  <a:close/>
                </a:path>
                <a:path w="4204970" h="3815715">
                  <a:moveTo>
                    <a:pt x="3701872" y="456742"/>
                  </a:moveTo>
                  <a:lnTo>
                    <a:pt x="3521532" y="456742"/>
                  </a:lnTo>
                  <a:lnTo>
                    <a:pt x="3521532" y="3815702"/>
                  </a:lnTo>
                  <a:lnTo>
                    <a:pt x="3701872" y="3815702"/>
                  </a:lnTo>
                  <a:lnTo>
                    <a:pt x="3701872" y="456742"/>
                  </a:lnTo>
                  <a:close/>
                </a:path>
                <a:path w="4204970" h="3815715">
                  <a:moveTo>
                    <a:pt x="4204957" y="2140978"/>
                  </a:moveTo>
                  <a:lnTo>
                    <a:pt x="4024604" y="2140978"/>
                  </a:lnTo>
                  <a:lnTo>
                    <a:pt x="4024604" y="3815702"/>
                  </a:lnTo>
                  <a:lnTo>
                    <a:pt x="4204957" y="3815702"/>
                  </a:lnTo>
                  <a:lnTo>
                    <a:pt x="4204957" y="2140978"/>
                  </a:lnTo>
                  <a:close/>
                </a:path>
              </a:pathLst>
            </a:custGeom>
            <a:solidFill>
              <a:srgbClr val="00712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 descr=""/>
            <p:cNvSpPr/>
            <p:nvPr/>
          </p:nvSpPr>
          <p:spPr>
            <a:xfrm>
              <a:off x="5874778" y="3860863"/>
              <a:ext cx="4204970" cy="2169795"/>
            </a:xfrm>
            <a:custGeom>
              <a:avLst/>
              <a:gdLst/>
              <a:ahLst/>
              <a:cxnLst/>
              <a:rect l="l" t="t" r="r" b="b"/>
              <a:pathLst>
                <a:path w="4204970" h="2169795">
                  <a:moveTo>
                    <a:pt x="180340" y="0"/>
                  </a:moveTo>
                  <a:lnTo>
                    <a:pt x="0" y="0"/>
                  </a:lnTo>
                  <a:lnTo>
                    <a:pt x="0" y="2169528"/>
                  </a:lnTo>
                  <a:lnTo>
                    <a:pt x="180340" y="2169528"/>
                  </a:lnTo>
                  <a:lnTo>
                    <a:pt x="180340" y="0"/>
                  </a:lnTo>
                  <a:close/>
                </a:path>
                <a:path w="4204970" h="2169795">
                  <a:moveTo>
                    <a:pt x="683412" y="152247"/>
                  </a:moveTo>
                  <a:lnTo>
                    <a:pt x="503072" y="152247"/>
                  </a:lnTo>
                  <a:lnTo>
                    <a:pt x="503072" y="2169528"/>
                  </a:lnTo>
                  <a:lnTo>
                    <a:pt x="683412" y="2169528"/>
                  </a:lnTo>
                  <a:lnTo>
                    <a:pt x="683412" y="152247"/>
                  </a:lnTo>
                  <a:close/>
                </a:path>
                <a:path w="4204970" h="2169795">
                  <a:moveTo>
                    <a:pt x="1186484" y="494804"/>
                  </a:moveTo>
                  <a:lnTo>
                    <a:pt x="1006144" y="494804"/>
                  </a:lnTo>
                  <a:lnTo>
                    <a:pt x="1006144" y="2169528"/>
                  </a:lnTo>
                  <a:lnTo>
                    <a:pt x="1186484" y="2169528"/>
                  </a:lnTo>
                  <a:lnTo>
                    <a:pt x="1186484" y="494804"/>
                  </a:lnTo>
                  <a:close/>
                </a:path>
                <a:path w="4204970" h="2169795">
                  <a:moveTo>
                    <a:pt x="1689569" y="494804"/>
                  </a:moveTo>
                  <a:lnTo>
                    <a:pt x="1509217" y="494804"/>
                  </a:lnTo>
                  <a:lnTo>
                    <a:pt x="1509217" y="2169528"/>
                  </a:lnTo>
                  <a:lnTo>
                    <a:pt x="1689569" y="2169528"/>
                  </a:lnTo>
                  <a:lnTo>
                    <a:pt x="1689569" y="494804"/>
                  </a:lnTo>
                  <a:close/>
                </a:path>
                <a:path w="4204970" h="2169795">
                  <a:moveTo>
                    <a:pt x="2192642" y="532866"/>
                  </a:moveTo>
                  <a:lnTo>
                    <a:pt x="2012289" y="532866"/>
                  </a:lnTo>
                  <a:lnTo>
                    <a:pt x="2012289" y="2169528"/>
                  </a:lnTo>
                  <a:lnTo>
                    <a:pt x="2192642" y="2169528"/>
                  </a:lnTo>
                  <a:lnTo>
                    <a:pt x="2192642" y="532866"/>
                  </a:lnTo>
                  <a:close/>
                </a:path>
                <a:path w="4204970" h="2169795">
                  <a:moveTo>
                    <a:pt x="2695714" y="570928"/>
                  </a:moveTo>
                  <a:lnTo>
                    <a:pt x="2515374" y="570928"/>
                  </a:lnTo>
                  <a:lnTo>
                    <a:pt x="2515374" y="2169528"/>
                  </a:lnTo>
                  <a:lnTo>
                    <a:pt x="2695714" y="2169528"/>
                  </a:lnTo>
                  <a:lnTo>
                    <a:pt x="2695714" y="570928"/>
                  </a:lnTo>
                  <a:close/>
                </a:path>
                <a:path w="4204970" h="2169795">
                  <a:moveTo>
                    <a:pt x="3198787" y="647052"/>
                  </a:moveTo>
                  <a:lnTo>
                    <a:pt x="3018447" y="647052"/>
                  </a:lnTo>
                  <a:lnTo>
                    <a:pt x="3018447" y="2169528"/>
                  </a:lnTo>
                  <a:lnTo>
                    <a:pt x="3198787" y="2169528"/>
                  </a:lnTo>
                  <a:lnTo>
                    <a:pt x="3198787" y="647052"/>
                  </a:lnTo>
                  <a:close/>
                </a:path>
                <a:path w="4204970" h="2169795">
                  <a:moveTo>
                    <a:pt x="3701872" y="647052"/>
                  </a:moveTo>
                  <a:lnTo>
                    <a:pt x="3531006" y="647052"/>
                  </a:lnTo>
                  <a:lnTo>
                    <a:pt x="3531006" y="2169528"/>
                  </a:lnTo>
                  <a:lnTo>
                    <a:pt x="3701872" y="2169528"/>
                  </a:lnTo>
                  <a:lnTo>
                    <a:pt x="3701872" y="647052"/>
                  </a:lnTo>
                  <a:close/>
                </a:path>
                <a:path w="4204970" h="2169795">
                  <a:moveTo>
                    <a:pt x="4204944" y="1217980"/>
                  </a:moveTo>
                  <a:lnTo>
                    <a:pt x="4034091" y="1217980"/>
                  </a:lnTo>
                  <a:lnTo>
                    <a:pt x="4034091" y="2169528"/>
                  </a:lnTo>
                  <a:lnTo>
                    <a:pt x="4204944" y="2169528"/>
                  </a:lnTo>
                  <a:lnTo>
                    <a:pt x="4204944" y="1217980"/>
                  </a:lnTo>
                  <a:close/>
                </a:path>
              </a:pathLst>
            </a:custGeom>
            <a:solidFill>
              <a:srgbClr val="AEE6B1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3" name="object 33" descr=""/>
          <p:cNvSpPr txBox="1"/>
          <p:nvPr/>
        </p:nvSpPr>
        <p:spPr>
          <a:xfrm>
            <a:off x="5304154" y="2138679"/>
            <a:ext cx="19494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solidFill>
                  <a:srgbClr val="1E1E1E"/>
                </a:solidFill>
                <a:latin typeface="Calibri"/>
                <a:cs typeface="Calibri"/>
              </a:rPr>
              <a:t>100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5360670" y="2519679"/>
            <a:ext cx="13843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solidFill>
                  <a:srgbClr val="1E1E1E"/>
                </a:solidFill>
                <a:latin typeface="Calibri"/>
                <a:cs typeface="Calibri"/>
              </a:rPr>
              <a:t>90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5360670" y="2900679"/>
            <a:ext cx="13843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solidFill>
                  <a:srgbClr val="1E1E1E"/>
                </a:solidFill>
                <a:latin typeface="Calibri"/>
                <a:cs typeface="Calibri"/>
              </a:rPr>
              <a:t>80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6" name="object 36" descr=""/>
          <p:cNvSpPr txBox="1"/>
          <p:nvPr/>
        </p:nvSpPr>
        <p:spPr>
          <a:xfrm>
            <a:off x="5360670" y="3281679"/>
            <a:ext cx="13843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solidFill>
                  <a:srgbClr val="1E1E1E"/>
                </a:solidFill>
                <a:latin typeface="Calibri"/>
                <a:cs typeface="Calibri"/>
              </a:rPr>
              <a:t>70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7" name="object 37" descr=""/>
          <p:cNvSpPr txBox="1"/>
          <p:nvPr/>
        </p:nvSpPr>
        <p:spPr>
          <a:xfrm>
            <a:off x="5360670" y="3662679"/>
            <a:ext cx="13843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solidFill>
                  <a:srgbClr val="1E1E1E"/>
                </a:solidFill>
                <a:latin typeface="Calibri"/>
                <a:cs typeface="Calibri"/>
              </a:rPr>
              <a:t>60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8" name="object 38" descr=""/>
          <p:cNvSpPr txBox="1"/>
          <p:nvPr/>
        </p:nvSpPr>
        <p:spPr>
          <a:xfrm>
            <a:off x="5360670" y="4043679"/>
            <a:ext cx="13843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solidFill>
                  <a:srgbClr val="1E1E1E"/>
                </a:solidFill>
                <a:latin typeface="Calibri"/>
                <a:cs typeface="Calibri"/>
              </a:rPr>
              <a:t>50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9" name="object 39" descr=""/>
          <p:cNvSpPr txBox="1"/>
          <p:nvPr/>
        </p:nvSpPr>
        <p:spPr>
          <a:xfrm>
            <a:off x="5360670" y="4424679"/>
            <a:ext cx="13843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solidFill>
                  <a:srgbClr val="1E1E1E"/>
                </a:solidFill>
                <a:latin typeface="Calibri"/>
                <a:cs typeface="Calibri"/>
              </a:rPr>
              <a:t>40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0" name="object 40" descr=""/>
          <p:cNvSpPr txBox="1"/>
          <p:nvPr/>
        </p:nvSpPr>
        <p:spPr>
          <a:xfrm>
            <a:off x="5360670" y="4805679"/>
            <a:ext cx="13843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solidFill>
                  <a:srgbClr val="1E1E1E"/>
                </a:solidFill>
                <a:latin typeface="Calibri"/>
                <a:cs typeface="Calibri"/>
              </a:rPr>
              <a:t>30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1" name="object 41" descr=""/>
          <p:cNvSpPr txBox="1"/>
          <p:nvPr/>
        </p:nvSpPr>
        <p:spPr>
          <a:xfrm>
            <a:off x="5360670" y="5186679"/>
            <a:ext cx="13843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solidFill>
                  <a:srgbClr val="1E1E1E"/>
                </a:solidFill>
                <a:latin typeface="Calibri"/>
                <a:cs typeface="Calibri"/>
              </a:rPr>
              <a:t>20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2" name="object 42" descr=""/>
          <p:cNvSpPr txBox="1"/>
          <p:nvPr/>
        </p:nvSpPr>
        <p:spPr>
          <a:xfrm>
            <a:off x="5360670" y="5567679"/>
            <a:ext cx="13843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solidFill>
                  <a:srgbClr val="1E1E1E"/>
                </a:solidFill>
                <a:latin typeface="Calibri"/>
                <a:cs typeface="Calibri"/>
              </a:rPr>
              <a:t>10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3" name="object 43" descr=""/>
          <p:cNvSpPr txBox="1"/>
          <p:nvPr/>
        </p:nvSpPr>
        <p:spPr>
          <a:xfrm>
            <a:off x="5417184" y="5948679"/>
            <a:ext cx="825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10">
                <a:solidFill>
                  <a:srgbClr val="1E1E1E"/>
                </a:solidFill>
                <a:latin typeface="Calibri"/>
                <a:cs typeface="Calibri"/>
              </a:rPr>
              <a:t>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4" name="object 44" descr=""/>
          <p:cNvSpPr txBox="1"/>
          <p:nvPr/>
        </p:nvSpPr>
        <p:spPr>
          <a:xfrm>
            <a:off x="9688830" y="6028578"/>
            <a:ext cx="396875" cy="329565"/>
          </a:xfrm>
          <a:prstGeom prst="rect">
            <a:avLst/>
          </a:prstGeom>
        </p:spPr>
        <p:txBody>
          <a:bodyPr wrap="square" lIns="0" tIns="3111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245"/>
              </a:spcBef>
            </a:pPr>
            <a:r>
              <a:rPr dirty="0" sz="700">
                <a:solidFill>
                  <a:srgbClr val="282828"/>
                </a:solidFill>
                <a:latin typeface="Calibri"/>
                <a:cs typeface="Calibri"/>
              </a:rPr>
              <a:t>Indi</a:t>
            </a:r>
            <a:r>
              <a:rPr dirty="0" sz="700" spc="165">
                <a:solidFill>
                  <a:srgbClr val="282828"/>
                </a:solidFill>
                <a:latin typeface="Times New Roman"/>
                <a:cs typeface="Times New Roman"/>
              </a:rPr>
              <a:t>  </a:t>
            </a:r>
            <a:r>
              <a:rPr dirty="0" sz="700" spc="-25">
                <a:solidFill>
                  <a:srgbClr val="282828"/>
                </a:solidFill>
                <a:latin typeface="Calibri"/>
                <a:cs typeface="Calibri"/>
              </a:rPr>
              <a:t>Gen</a:t>
            </a:r>
            <a:endParaRPr sz="700">
              <a:latin typeface="Calibri"/>
              <a:cs typeface="Calibri"/>
            </a:endParaRPr>
          </a:p>
          <a:p>
            <a:pPr algn="ctr" marR="5715">
              <a:lnSpc>
                <a:spcPct val="100000"/>
              </a:lnSpc>
              <a:spcBef>
                <a:spcPts val="210"/>
              </a:spcBef>
            </a:pPr>
            <a:r>
              <a:rPr dirty="0" sz="1000" spc="25">
                <a:solidFill>
                  <a:srgbClr val="1E1E1E"/>
                </a:solidFill>
                <a:latin typeface="Calibri"/>
                <a:cs typeface="Calibri"/>
              </a:rPr>
              <a:t>PL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5" name="object 45" descr=""/>
          <p:cNvSpPr txBox="1"/>
          <p:nvPr/>
        </p:nvSpPr>
        <p:spPr>
          <a:xfrm>
            <a:off x="5662929" y="6028578"/>
            <a:ext cx="384175" cy="329565"/>
          </a:xfrm>
          <a:prstGeom prst="rect">
            <a:avLst/>
          </a:prstGeom>
        </p:spPr>
        <p:txBody>
          <a:bodyPr wrap="square" lIns="0" tIns="3111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245"/>
              </a:spcBef>
            </a:pPr>
            <a:r>
              <a:rPr dirty="0" sz="700">
                <a:solidFill>
                  <a:srgbClr val="282828"/>
                </a:solidFill>
                <a:latin typeface="Calibri"/>
                <a:cs typeface="Calibri"/>
              </a:rPr>
              <a:t>Indi</a:t>
            </a:r>
            <a:r>
              <a:rPr dirty="0" sz="700" spc="40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700" spc="-25">
                <a:solidFill>
                  <a:srgbClr val="282828"/>
                </a:solidFill>
                <a:latin typeface="Calibri"/>
                <a:cs typeface="Calibri"/>
              </a:rPr>
              <a:t>Gen</a:t>
            </a:r>
            <a:endParaRPr sz="7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210"/>
              </a:spcBef>
            </a:pPr>
            <a:r>
              <a:rPr dirty="0" sz="1000" spc="-25">
                <a:solidFill>
                  <a:srgbClr val="1E1E1E"/>
                </a:solidFill>
                <a:latin typeface="Calibri"/>
                <a:cs typeface="Calibri"/>
              </a:rPr>
              <a:t>IMP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6" name="object 46" descr=""/>
          <p:cNvSpPr txBox="1"/>
          <p:nvPr/>
        </p:nvSpPr>
        <p:spPr>
          <a:xfrm>
            <a:off x="6170929" y="6028578"/>
            <a:ext cx="396875" cy="329565"/>
          </a:xfrm>
          <a:prstGeom prst="rect">
            <a:avLst/>
          </a:prstGeom>
        </p:spPr>
        <p:txBody>
          <a:bodyPr wrap="square" lIns="0" tIns="3111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245"/>
              </a:spcBef>
            </a:pPr>
            <a:r>
              <a:rPr dirty="0" sz="700">
                <a:solidFill>
                  <a:srgbClr val="282828"/>
                </a:solidFill>
                <a:latin typeface="Calibri"/>
                <a:cs typeface="Calibri"/>
              </a:rPr>
              <a:t>Indi</a:t>
            </a:r>
            <a:r>
              <a:rPr dirty="0" sz="700" spc="165">
                <a:solidFill>
                  <a:srgbClr val="282828"/>
                </a:solidFill>
                <a:latin typeface="Times New Roman"/>
                <a:cs typeface="Times New Roman"/>
              </a:rPr>
              <a:t>  </a:t>
            </a:r>
            <a:r>
              <a:rPr dirty="0" sz="700" spc="-25">
                <a:solidFill>
                  <a:srgbClr val="282828"/>
                </a:solidFill>
                <a:latin typeface="Calibri"/>
                <a:cs typeface="Calibri"/>
              </a:rPr>
              <a:t>Gen</a:t>
            </a:r>
            <a:endParaRPr sz="700">
              <a:latin typeface="Calibri"/>
              <a:cs typeface="Calibri"/>
            </a:endParaRPr>
          </a:p>
          <a:p>
            <a:pPr algn="ctr" marR="5080">
              <a:lnSpc>
                <a:spcPct val="100000"/>
              </a:lnSpc>
              <a:spcBef>
                <a:spcPts val="210"/>
              </a:spcBef>
            </a:pPr>
            <a:r>
              <a:rPr dirty="0" sz="1000" spc="-25">
                <a:solidFill>
                  <a:srgbClr val="1E1E1E"/>
                </a:solidFill>
                <a:latin typeface="Calibri"/>
                <a:cs typeface="Calibri"/>
              </a:rPr>
              <a:t>TW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7" name="object 47" descr=""/>
          <p:cNvSpPr txBox="1"/>
          <p:nvPr/>
        </p:nvSpPr>
        <p:spPr>
          <a:xfrm>
            <a:off x="6666230" y="6028578"/>
            <a:ext cx="396875" cy="329565"/>
          </a:xfrm>
          <a:prstGeom prst="rect">
            <a:avLst/>
          </a:prstGeom>
        </p:spPr>
        <p:txBody>
          <a:bodyPr wrap="square" lIns="0" tIns="3111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245"/>
              </a:spcBef>
            </a:pPr>
            <a:r>
              <a:rPr dirty="0" sz="700">
                <a:solidFill>
                  <a:srgbClr val="282828"/>
                </a:solidFill>
                <a:latin typeface="Calibri"/>
                <a:cs typeface="Calibri"/>
              </a:rPr>
              <a:t>Indi</a:t>
            </a:r>
            <a:r>
              <a:rPr dirty="0" sz="700" spc="165">
                <a:solidFill>
                  <a:srgbClr val="282828"/>
                </a:solidFill>
                <a:latin typeface="Times New Roman"/>
                <a:cs typeface="Times New Roman"/>
              </a:rPr>
              <a:t>  </a:t>
            </a:r>
            <a:r>
              <a:rPr dirty="0" sz="700" spc="-25">
                <a:solidFill>
                  <a:srgbClr val="282828"/>
                </a:solidFill>
                <a:latin typeface="Calibri"/>
                <a:cs typeface="Calibri"/>
              </a:rPr>
              <a:t>Gen</a:t>
            </a:r>
            <a:endParaRPr sz="700">
              <a:latin typeface="Calibri"/>
              <a:cs typeface="Calibri"/>
            </a:endParaRPr>
          </a:p>
          <a:p>
            <a:pPr algn="ctr" marL="11430">
              <a:lnSpc>
                <a:spcPct val="100000"/>
              </a:lnSpc>
              <a:spcBef>
                <a:spcPts val="210"/>
              </a:spcBef>
            </a:pPr>
            <a:r>
              <a:rPr dirty="0" sz="1000" spc="-25">
                <a:solidFill>
                  <a:srgbClr val="1E1E1E"/>
                </a:solidFill>
                <a:latin typeface="Calibri"/>
                <a:cs typeface="Calibri"/>
              </a:rPr>
              <a:t>RI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8" name="object 48" descr=""/>
          <p:cNvSpPr txBox="1"/>
          <p:nvPr/>
        </p:nvSpPr>
        <p:spPr>
          <a:xfrm>
            <a:off x="7186930" y="6028578"/>
            <a:ext cx="384175" cy="329565"/>
          </a:xfrm>
          <a:prstGeom prst="rect">
            <a:avLst/>
          </a:prstGeom>
        </p:spPr>
        <p:txBody>
          <a:bodyPr wrap="square" lIns="0" tIns="3111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245"/>
              </a:spcBef>
            </a:pPr>
            <a:r>
              <a:rPr dirty="0" sz="700">
                <a:solidFill>
                  <a:srgbClr val="282828"/>
                </a:solidFill>
                <a:latin typeface="Calibri"/>
                <a:cs typeface="Calibri"/>
              </a:rPr>
              <a:t>Indi</a:t>
            </a:r>
            <a:r>
              <a:rPr dirty="0" sz="700" spc="40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700" spc="-25">
                <a:solidFill>
                  <a:srgbClr val="282828"/>
                </a:solidFill>
                <a:latin typeface="Calibri"/>
                <a:cs typeface="Calibri"/>
              </a:rPr>
              <a:t>Gen</a:t>
            </a:r>
            <a:endParaRPr sz="7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210"/>
              </a:spcBef>
            </a:pPr>
            <a:r>
              <a:rPr dirty="0" sz="1000" spc="-25">
                <a:solidFill>
                  <a:srgbClr val="1E1E1E"/>
                </a:solidFill>
                <a:latin typeface="Calibri"/>
                <a:cs typeface="Calibri"/>
              </a:rPr>
              <a:t>CO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9" name="object 49" descr=""/>
          <p:cNvSpPr txBox="1"/>
          <p:nvPr/>
        </p:nvSpPr>
        <p:spPr>
          <a:xfrm>
            <a:off x="7682230" y="6028578"/>
            <a:ext cx="409575" cy="329565"/>
          </a:xfrm>
          <a:prstGeom prst="rect">
            <a:avLst/>
          </a:prstGeom>
        </p:spPr>
        <p:txBody>
          <a:bodyPr wrap="square" lIns="0" tIns="3111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245"/>
              </a:spcBef>
            </a:pPr>
            <a:r>
              <a:rPr dirty="0" sz="700">
                <a:solidFill>
                  <a:srgbClr val="282828"/>
                </a:solidFill>
                <a:latin typeface="Calibri"/>
                <a:cs typeface="Calibri"/>
              </a:rPr>
              <a:t>Indi</a:t>
            </a:r>
            <a:r>
              <a:rPr dirty="0" sz="700" spc="215">
                <a:solidFill>
                  <a:srgbClr val="282828"/>
                </a:solidFill>
                <a:latin typeface="Times New Roman"/>
                <a:cs typeface="Times New Roman"/>
              </a:rPr>
              <a:t>  </a:t>
            </a:r>
            <a:r>
              <a:rPr dirty="0" sz="700" spc="-25">
                <a:solidFill>
                  <a:srgbClr val="282828"/>
                </a:solidFill>
                <a:latin typeface="Calibri"/>
                <a:cs typeface="Calibri"/>
              </a:rPr>
              <a:t>Gen</a:t>
            </a:r>
            <a:endParaRPr sz="7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210"/>
              </a:spcBef>
            </a:pPr>
            <a:r>
              <a:rPr dirty="0" sz="1000" spc="-25">
                <a:solidFill>
                  <a:srgbClr val="1E1E1E"/>
                </a:solidFill>
                <a:latin typeface="Calibri"/>
                <a:cs typeface="Calibri"/>
              </a:rPr>
              <a:t>ME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0" name="object 50" descr=""/>
          <p:cNvSpPr txBox="1"/>
          <p:nvPr/>
        </p:nvSpPr>
        <p:spPr>
          <a:xfrm>
            <a:off x="8190230" y="6028578"/>
            <a:ext cx="892175" cy="329565"/>
          </a:xfrm>
          <a:prstGeom prst="rect">
            <a:avLst/>
          </a:prstGeom>
        </p:spPr>
        <p:txBody>
          <a:bodyPr wrap="square" lIns="0" tIns="3111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245"/>
              </a:spcBef>
              <a:tabLst>
                <a:tab pos="507365" algn="l"/>
              </a:tabLst>
            </a:pPr>
            <a:r>
              <a:rPr dirty="0" sz="700">
                <a:solidFill>
                  <a:srgbClr val="282828"/>
                </a:solidFill>
                <a:latin typeface="Calibri"/>
                <a:cs typeface="Calibri"/>
              </a:rPr>
              <a:t>Indi</a:t>
            </a:r>
            <a:r>
              <a:rPr dirty="0" sz="700" spc="165">
                <a:solidFill>
                  <a:srgbClr val="282828"/>
                </a:solidFill>
                <a:latin typeface="Times New Roman"/>
                <a:cs typeface="Times New Roman"/>
              </a:rPr>
              <a:t>  </a:t>
            </a:r>
            <a:r>
              <a:rPr dirty="0" sz="700" spc="-25">
                <a:solidFill>
                  <a:srgbClr val="282828"/>
                </a:solidFill>
                <a:latin typeface="Calibri"/>
                <a:cs typeface="Calibri"/>
              </a:rPr>
              <a:t>Gen</a:t>
            </a:r>
            <a:r>
              <a:rPr dirty="0" sz="700">
                <a:solidFill>
                  <a:srgbClr val="282828"/>
                </a:solidFill>
                <a:latin typeface="Times New Roman"/>
                <a:cs typeface="Times New Roman"/>
              </a:rPr>
              <a:t>	</a:t>
            </a:r>
            <a:r>
              <a:rPr dirty="0" sz="700">
                <a:solidFill>
                  <a:srgbClr val="282828"/>
                </a:solidFill>
                <a:latin typeface="Calibri"/>
                <a:cs typeface="Calibri"/>
              </a:rPr>
              <a:t>Indi</a:t>
            </a:r>
            <a:r>
              <a:rPr dirty="0" sz="700" spc="40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700" spc="-25">
                <a:solidFill>
                  <a:srgbClr val="282828"/>
                </a:solidFill>
                <a:latin typeface="Calibri"/>
                <a:cs typeface="Calibri"/>
              </a:rPr>
              <a:t>Gen</a:t>
            </a:r>
            <a:endParaRPr sz="700">
              <a:latin typeface="Calibri"/>
              <a:cs typeface="Calibri"/>
            </a:endParaRPr>
          </a:p>
          <a:p>
            <a:pPr algn="ctr" marL="13970">
              <a:lnSpc>
                <a:spcPct val="100000"/>
              </a:lnSpc>
              <a:spcBef>
                <a:spcPts val="210"/>
              </a:spcBef>
              <a:tabLst>
                <a:tab pos="506730" algn="l"/>
              </a:tabLst>
            </a:pPr>
            <a:r>
              <a:rPr dirty="0" sz="1000" spc="-25">
                <a:solidFill>
                  <a:srgbClr val="1E1E1E"/>
                </a:solidFill>
                <a:latin typeface="Calibri"/>
                <a:cs typeface="Calibri"/>
              </a:rPr>
              <a:t>CF</a:t>
            </a:r>
            <a:r>
              <a:rPr dirty="0" sz="1000">
                <a:solidFill>
                  <a:srgbClr val="1E1E1E"/>
                </a:solidFill>
                <a:latin typeface="Times New Roman"/>
                <a:cs typeface="Times New Roman"/>
              </a:rPr>
              <a:t>	</a:t>
            </a:r>
            <a:r>
              <a:rPr dirty="0" sz="1000" spc="30">
                <a:solidFill>
                  <a:srgbClr val="1E1E1E"/>
                </a:solidFill>
                <a:latin typeface="Calibri"/>
                <a:cs typeface="Calibri"/>
              </a:rPr>
              <a:t>SP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1" name="object 51" descr=""/>
          <p:cNvSpPr txBox="1"/>
          <p:nvPr/>
        </p:nvSpPr>
        <p:spPr>
          <a:xfrm>
            <a:off x="9193530" y="6028578"/>
            <a:ext cx="396875" cy="329565"/>
          </a:xfrm>
          <a:prstGeom prst="rect">
            <a:avLst/>
          </a:prstGeom>
        </p:spPr>
        <p:txBody>
          <a:bodyPr wrap="square" lIns="0" tIns="3111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245"/>
              </a:spcBef>
            </a:pPr>
            <a:r>
              <a:rPr dirty="0" sz="700">
                <a:solidFill>
                  <a:srgbClr val="282828"/>
                </a:solidFill>
                <a:latin typeface="Calibri"/>
                <a:cs typeface="Calibri"/>
              </a:rPr>
              <a:t>Indi</a:t>
            </a:r>
            <a:r>
              <a:rPr dirty="0" sz="700" spc="165">
                <a:solidFill>
                  <a:srgbClr val="282828"/>
                </a:solidFill>
                <a:latin typeface="Times New Roman"/>
                <a:cs typeface="Times New Roman"/>
              </a:rPr>
              <a:t>  </a:t>
            </a:r>
            <a:r>
              <a:rPr dirty="0" sz="700" spc="-25">
                <a:solidFill>
                  <a:srgbClr val="282828"/>
                </a:solidFill>
                <a:latin typeface="Calibri"/>
                <a:cs typeface="Calibri"/>
              </a:rPr>
              <a:t>Gen</a:t>
            </a:r>
            <a:endParaRPr sz="700">
              <a:latin typeface="Calibri"/>
              <a:cs typeface="Calibri"/>
            </a:endParaRPr>
          </a:p>
          <a:p>
            <a:pPr algn="ctr" marR="5080">
              <a:lnSpc>
                <a:spcPct val="100000"/>
              </a:lnSpc>
              <a:spcBef>
                <a:spcPts val="210"/>
              </a:spcBef>
            </a:pPr>
            <a:r>
              <a:rPr dirty="0" sz="1000" spc="-25">
                <a:solidFill>
                  <a:srgbClr val="1E1E1E"/>
                </a:solidFill>
                <a:latin typeface="Calibri"/>
                <a:cs typeface="Calibri"/>
              </a:rPr>
              <a:t>SH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2" name="object 52" descr=""/>
          <p:cNvSpPr txBox="1"/>
          <p:nvPr/>
        </p:nvSpPr>
        <p:spPr>
          <a:xfrm>
            <a:off x="444500" y="1090294"/>
            <a:ext cx="6511925" cy="3314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55" b="1">
                <a:solidFill>
                  <a:srgbClr val="00843C"/>
                </a:solidFill>
                <a:latin typeface="Calibri"/>
                <a:cs typeface="Calibri"/>
              </a:rPr>
              <a:t>Baserad</a:t>
            </a:r>
            <a:r>
              <a:rPr dirty="0" sz="2000" spc="15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2000" spc="55" b="1">
                <a:solidFill>
                  <a:srgbClr val="00843C"/>
                </a:solidFill>
                <a:latin typeface="Calibri"/>
                <a:cs typeface="Calibri"/>
              </a:rPr>
              <a:t>på</a:t>
            </a:r>
            <a:r>
              <a:rPr dirty="0" sz="2000" spc="15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2000" spc="-30">
                <a:solidFill>
                  <a:srgbClr val="00843C"/>
                </a:solidFill>
                <a:latin typeface="Calibri"/>
                <a:cs typeface="Calibri"/>
              </a:rPr>
              <a:t>9</a:t>
            </a:r>
            <a:r>
              <a:rPr dirty="0" sz="2000" spc="15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00843C"/>
                </a:solidFill>
                <a:latin typeface="Calibri"/>
                <a:cs typeface="Calibri"/>
              </a:rPr>
              <a:t>Självskattning</a:t>
            </a:r>
            <a:r>
              <a:rPr dirty="0" sz="2000" spc="15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00843C"/>
                </a:solidFill>
                <a:latin typeface="Calibri"/>
                <a:cs typeface="Calibri"/>
              </a:rPr>
              <a:t>och</a:t>
            </a:r>
            <a:r>
              <a:rPr dirty="0" sz="2000" spc="2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2000" spc="-30">
                <a:solidFill>
                  <a:srgbClr val="00843C"/>
                </a:solidFill>
                <a:latin typeface="Calibri"/>
                <a:cs typeface="Calibri"/>
              </a:rPr>
              <a:t>77</a:t>
            </a:r>
            <a:r>
              <a:rPr dirty="0" sz="2000" spc="15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00843C"/>
                </a:solidFill>
                <a:latin typeface="Calibri"/>
                <a:cs typeface="Calibri"/>
              </a:rPr>
              <a:t>Observatörsbedömningar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3" name="object 53" descr=""/>
          <p:cNvSpPr txBox="1"/>
          <p:nvPr/>
        </p:nvSpPr>
        <p:spPr>
          <a:xfrm>
            <a:off x="5245100" y="1875789"/>
            <a:ext cx="525145" cy="1771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 b="1">
                <a:solidFill>
                  <a:srgbClr val="00843C"/>
                </a:solidFill>
                <a:latin typeface="Calibri"/>
                <a:cs typeface="Calibri"/>
              </a:rPr>
              <a:t>Percentil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4" name="object 54" descr=""/>
          <p:cNvSpPr txBox="1"/>
          <p:nvPr/>
        </p:nvSpPr>
        <p:spPr>
          <a:xfrm>
            <a:off x="444500" y="1846249"/>
            <a:ext cx="4482465" cy="974090"/>
          </a:xfrm>
          <a:prstGeom prst="rect">
            <a:avLst/>
          </a:prstGeom>
        </p:spPr>
        <p:txBody>
          <a:bodyPr wrap="square" lIns="0" tIns="3810" rIns="0" bIns="0" rtlCol="0" vert="horz">
            <a:spAutoFit/>
          </a:bodyPr>
          <a:lstStyle/>
          <a:p>
            <a:pPr marL="12700" marR="5080">
              <a:lnSpc>
                <a:spcPct val="104600"/>
              </a:lnSpc>
              <a:spcBef>
                <a:spcPts val="30"/>
              </a:spcBef>
            </a:pP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Den</a:t>
            </a:r>
            <a:r>
              <a:rPr dirty="0" sz="1200" spc="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här</a:t>
            </a:r>
            <a:r>
              <a:rPr dirty="0" sz="1200" spc="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grafen</a:t>
            </a:r>
            <a:r>
              <a:rPr dirty="0" sz="1200" spc="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visar</a:t>
            </a:r>
            <a:r>
              <a:rPr dirty="0" sz="1200" spc="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poängen</a:t>
            </a:r>
            <a:r>
              <a:rPr dirty="0" sz="1200" spc="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för</a:t>
            </a:r>
            <a:r>
              <a:rPr dirty="0" sz="1200" spc="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den</a:t>
            </a:r>
            <a:r>
              <a:rPr dirty="0" sz="1200" spc="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starkaste</a:t>
            </a:r>
            <a:r>
              <a:rPr dirty="0" sz="1200" spc="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individen</a:t>
            </a:r>
            <a:r>
              <a:rPr dirty="0" sz="1200" spc="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i</a:t>
            </a:r>
            <a:r>
              <a:rPr dirty="0" sz="1200" spc="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team</a:t>
            </a:r>
            <a:r>
              <a:rPr dirty="0" sz="1200">
                <a:solidFill>
                  <a:srgbClr val="282828"/>
                </a:solidFill>
                <a:latin typeface="Goudy Old Style"/>
                <a:cs typeface="Goudy Old Style"/>
              </a:rPr>
              <a:t>et</a:t>
            </a:r>
            <a:r>
              <a:rPr dirty="0" sz="1200" spc="20">
                <a:solidFill>
                  <a:srgbClr val="282828"/>
                </a:solidFill>
                <a:latin typeface="Goudy Old Style"/>
                <a:cs typeface="Goudy Old Style"/>
              </a:rPr>
              <a:t> </a:t>
            </a:r>
            <a:r>
              <a:rPr dirty="0" sz="1200" spc="-25">
                <a:solidFill>
                  <a:srgbClr val="282828"/>
                </a:solidFill>
                <a:latin typeface="Calibri"/>
                <a:cs typeface="Calibri"/>
              </a:rPr>
              <a:t>för</a:t>
            </a:r>
            <a:r>
              <a:rPr dirty="0" sz="1200" spc="-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 spc="10">
                <a:solidFill>
                  <a:srgbClr val="282828"/>
                </a:solidFill>
                <a:latin typeface="Calibri"/>
                <a:cs typeface="Calibri"/>
              </a:rPr>
              <a:t>en</a:t>
            </a:r>
            <a:r>
              <a:rPr dirty="0" sz="12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 spc="10">
                <a:solidFill>
                  <a:srgbClr val="282828"/>
                </a:solidFill>
                <a:latin typeface="Calibri"/>
                <a:cs typeface="Calibri"/>
              </a:rPr>
              <a:t>teamroll,</a:t>
            </a:r>
            <a:r>
              <a:rPr dirty="0" sz="12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 spc="10">
                <a:solidFill>
                  <a:srgbClr val="282828"/>
                </a:solidFill>
                <a:latin typeface="Calibri"/>
                <a:cs typeface="Calibri"/>
              </a:rPr>
              <a:t>tillsammans</a:t>
            </a:r>
            <a:r>
              <a:rPr dirty="0" sz="12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 spc="10">
                <a:solidFill>
                  <a:srgbClr val="282828"/>
                </a:solidFill>
                <a:latin typeface="Calibri"/>
                <a:cs typeface="Calibri"/>
              </a:rPr>
              <a:t>med</a:t>
            </a:r>
            <a:r>
              <a:rPr dirty="0" sz="12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 spc="10">
                <a:solidFill>
                  <a:srgbClr val="282828"/>
                </a:solidFill>
                <a:latin typeface="Calibri"/>
                <a:cs typeface="Calibri"/>
              </a:rPr>
              <a:t>team</a:t>
            </a:r>
            <a:r>
              <a:rPr dirty="0" sz="1200" spc="10">
                <a:solidFill>
                  <a:srgbClr val="282828"/>
                </a:solidFill>
                <a:latin typeface="Goudy Old Style"/>
                <a:cs typeface="Goudy Old Style"/>
              </a:rPr>
              <a:t>et</a:t>
            </a:r>
            <a:r>
              <a:rPr dirty="0" sz="1200" spc="10">
                <a:solidFill>
                  <a:srgbClr val="282828"/>
                </a:solidFill>
                <a:latin typeface="Calibri"/>
                <a:cs typeface="Calibri"/>
              </a:rPr>
              <a:t>s</a:t>
            </a:r>
            <a:r>
              <a:rPr dirty="0" sz="12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 spc="10">
                <a:solidFill>
                  <a:srgbClr val="282828"/>
                </a:solidFill>
                <a:latin typeface="Calibri"/>
                <a:cs typeface="Calibri"/>
              </a:rPr>
              <a:t>genomsnittliga</a:t>
            </a:r>
            <a:r>
              <a:rPr dirty="0" sz="1200" spc="-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 spc="10">
                <a:solidFill>
                  <a:srgbClr val="282828"/>
                </a:solidFill>
                <a:latin typeface="Calibri"/>
                <a:cs typeface="Calibri"/>
              </a:rPr>
              <a:t>poäng</a:t>
            </a:r>
            <a:r>
              <a:rPr dirty="0" sz="1200" spc="-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för</a:t>
            </a:r>
            <a:r>
              <a:rPr dirty="0" sz="12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 spc="-25">
                <a:solidFill>
                  <a:srgbClr val="282828"/>
                </a:solidFill>
                <a:latin typeface="Calibri"/>
                <a:cs typeface="Calibri"/>
              </a:rPr>
              <a:t>den</a:t>
            </a:r>
            <a:r>
              <a:rPr dirty="0" sz="1200" spc="-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rollen.</a:t>
            </a:r>
            <a:r>
              <a:rPr dirty="0" sz="1200" spc="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 spc="105">
                <a:solidFill>
                  <a:srgbClr val="282828"/>
                </a:solidFill>
                <a:latin typeface="Calibri"/>
                <a:cs typeface="Calibri"/>
              </a:rPr>
              <a:t>Ju</a:t>
            </a:r>
            <a:r>
              <a:rPr dirty="0" sz="1200" spc="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större</a:t>
            </a:r>
            <a:r>
              <a:rPr dirty="0" sz="1200" spc="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avståndet</a:t>
            </a:r>
            <a:r>
              <a:rPr dirty="0" sz="1200" spc="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är</a:t>
            </a:r>
            <a:r>
              <a:rPr dirty="0" sz="1200" spc="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mellan</a:t>
            </a:r>
            <a:r>
              <a:rPr dirty="0" sz="1200" spc="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de</a:t>
            </a:r>
            <a:r>
              <a:rPr dirty="0" sz="1200" spc="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två</a:t>
            </a:r>
            <a:r>
              <a:rPr dirty="0" sz="1200" spc="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staplarna,</a:t>
            </a:r>
            <a:r>
              <a:rPr dirty="0" sz="1200" spc="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desto</a:t>
            </a:r>
            <a:r>
              <a:rPr dirty="0" sz="1200" spc="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 spc="-25">
                <a:solidFill>
                  <a:srgbClr val="282828"/>
                </a:solidFill>
                <a:latin typeface="Calibri"/>
                <a:cs typeface="Calibri"/>
              </a:rPr>
              <a:t>mer</a:t>
            </a:r>
            <a:r>
              <a:rPr dirty="0" sz="1200" spc="-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beroende</a:t>
            </a:r>
            <a:r>
              <a:rPr dirty="0" sz="1200" spc="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är</a:t>
            </a:r>
            <a:r>
              <a:rPr dirty="0" sz="1200" spc="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team</a:t>
            </a:r>
            <a:r>
              <a:rPr dirty="0" sz="1200">
                <a:solidFill>
                  <a:srgbClr val="282828"/>
                </a:solidFill>
                <a:latin typeface="Goudy Old Style"/>
                <a:cs typeface="Goudy Old Style"/>
              </a:rPr>
              <a:t>et</a:t>
            </a:r>
            <a:r>
              <a:rPr dirty="0" sz="1200" spc="20">
                <a:solidFill>
                  <a:srgbClr val="282828"/>
                </a:solidFill>
                <a:latin typeface="Goudy Old Style"/>
                <a:cs typeface="Goudy Old Style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av</a:t>
            </a:r>
            <a:r>
              <a:rPr dirty="0" sz="1200" spc="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den</a:t>
            </a:r>
            <a:r>
              <a:rPr dirty="0" sz="1200" spc="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namngivna</a:t>
            </a:r>
            <a:r>
              <a:rPr dirty="0" sz="1200" spc="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personen</a:t>
            </a:r>
            <a:r>
              <a:rPr dirty="0" sz="1200" spc="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(eller</a:t>
            </a:r>
            <a:r>
              <a:rPr dirty="0" sz="1200" spc="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personerna)</a:t>
            </a:r>
            <a:r>
              <a:rPr dirty="0" sz="1200" spc="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 spc="-25">
                <a:solidFill>
                  <a:srgbClr val="282828"/>
                </a:solidFill>
                <a:latin typeface="Calibri"/>
                <a:cs typeface="Calibri"/>
              </a:rPr>
              <a:t>för</a:t>
            </a:r>
            <a:r>
              <a:rPr dirty="0" sz="1200" spc="-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att</a:t>
            </a:r>
            <a:r>
              <a:rPr dirty="0" sz="1200" spc="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uppfylla</a:t>
            </a: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rollen</a:t>
            </a:r>
            <a:r>
              <a:rPr dirty="0" sz="1200" spc="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i</a:t>
            </a:r>
            <a:r>
              <a:rPr dirty="0" sz="1200" spc="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 spc="-10">
                <a:solidFill>
                  <a:srgbClr val="282828"/>
                </a:solidFill>
                <a:latin typeface="Calibri"/>
                <a:cs typeface="Calibri"/>
              </a:rPr>
              <a:t>fråga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5" name="object 55" descr=""/>
          <p:cNvSpPr txBox="1"/>
          <p:nvPr/>
        </p:nvSpPr>
        <p:spPr>
          <a:xfrm>
            <a:off x="444500" y="3218814"/>
            <a:ext cx="3845560" cy="1771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Individer</a:t>
            </a:r>
            <a:r>
              <a:rPr dirty="0" sz="1000" spc="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med</a:t>
            </a:r>
            <a:r>
              <a:rPr dirty="0" sz="1000" spc="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de</a:t>
            </a:r>
            <a:r>
              <a:rPr dirty="0" sz="1000">
                <a:solidFill>
                  <a:srgbClr val="282828"/>
                </a:solidFill>
                <a:latin typeface="Goudy Old Style"/>
                <a:cs typeface="Goudy Old Style"/>
              </a:rPr>
              <a:t>t</a:t>
            </a:r>
            <a:r>
              <a:rPr dirty="0" sz="1000" spc="15">
                <a:solidFill>
                  <a:srgbClr val="282828"/>
                </a:solidFill>
                <a:latin typeface="Goudy Old Style"/>
                <a:cs typeface="Goudy Old Style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högsta</a:t>
            </a:r>
            <a:r>
              <a:rPr dirty="0" sz="1000" spc="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percentilvärdet</a:t>
            </a:r>
            <a:r>
              <a:rPr dirty="0" sz="1000" spc="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för</a:t>
            </a:r>
            <a:r>
              <a:rPr dirty="0" sz="1000" spc="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den</a:t>
            </a:r>
            <a:r>
              <a:rPr dirty="0" sz="1000" spc="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namngivna</a:t>
            </a:r>
            <a:r>
              <a:rPr dirty="0" sz="1000" spc="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82828"/>
                </a:solidFill>
                <a:latin typeface="Calibri"/>
                <a:cs typeface="Calibri"/>
              </a:rPr>
              <a:t>teamrollen: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6" name="object 56" descr=""/>
          <p:cNvSpPr txBox="1"/>
          <p:nvPr/>
        </p:nvSpPr>
        <p:spPr>
          <a:xfrm>
            <a:off x="444500" y="3532377"/>
            <a:ext cx="1825625" cy="2168525"/>
          </a:xfrm>
          <a:prstGeom prst="rect">
            <a:avLst/>
          </a:prstGeom>
        </p:spPr>
        <p:txBody>
          <a:bodyPr wrap="square" lIns="0" tIns="984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dirty="0" sz="1000" b="1">
                <a:solidFill>
                  <a:srgbClr val="282828"/>
                </a:solidFill>
                <a:latin typeface="Calibri"/>
                <a:cs typeface="Calibri"/>
              </a:rPr>
              <a:t>RI</a:t>
            </a:r>
            <a:r>
              <a:rPr dirty="0" sz="1000" spc="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-</a:t>
            </a:r>
            <a:r>
              <a:rPr dirty="0" sz="1000" spc="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Lisa</a:t>
            </a:r>
            <a:r>
              <a:rPr dirty="0" sz="1000" spc="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-20">
                <a:solidFill>
                  <a:srgbClr val="282828"/>
                </a:solidFill>
                <a:latin typeface="Calibri"/>
                <a:cs typeface="Calibri"/>
              </a:rPr>
              <a:t>Ward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dirty="0" sz="1000" spc="-35" b="1">
                <a:solidFill>
                  <a:srgbClr val="282828"/>
                </a:solidFill>
                <a:latin typeface="Calibri"/>
                <a:cs typeface="Calibri"/>
              </a:rPr>
              <a:t>TW</a:t>
            </a:r>
            <a:r>
              <a:rPr dirty="0" sz="1000" spc="-3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-</a:t>
            </a:r>
            <a:r>
              <a:rPr dirty="0" sz="1000" spc="-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Nicola</a:t>
            </a:r>
            <a:r>
              <a:rPr dirty="0" sz="1000" spc="-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82828"/>
                </a:solidFill>
                <a:latin typeface="Calibri"/>
                <a:cs typeface="Calibri"/>
              </a:rPr>
              <a:t>Harrington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dirty="0" sz="1000" b="1">
                <a:solidFill>
                  <a:srgbClr val="282828"/>
                </a:solidFill>
                <a:latin typeface="Calibri"/>
                <a:cs typeface="Calibri"/>
              </a:rPr>
              <a:t>CO</a:t>
            </a:r>
            <a:r>
              <a:rPr dirty="0" sz="1000" spc="-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-</a:t>
            </a:r>
            <a:r>
              <a:rPr dirty="0" sz="1000" spc="-3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Deborah</a:t>
            </a:r>
            <a:r>
              <a:rPr dirty="0" sz="1000" spc="-3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-20">
                <a:solidFill>
                  <a:srgbClr val="282828"/>
                </a:solidFill>
                <a:latin typeface="Calibri"/>
                <a:cs typeface="Calibri"/>
              </a:rPr>
              <a:t>McGovern,</a:t>
            </a:r>
            <a:r>
              <a:rPr dirty="0" sz="1000" spc="-3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80">
                <a:solidFill>
                  <a:srgbClr val="282828"/>
                </a:solidFill>
                <a:latin typeface="Calibri"/>
                <a:cs typeface="Calibri"/>
              </a:rPr>
              <a:t>Jo</a:t>
            </a:r>
            <a:r>
              <a:rPr dirty="0" sz="1000" spc="-3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82828"/>
                </a:solidFill>
                <a:latin typeface="Calibri"/>
                <a:cs typeface="Calibri"/>
              </a:rPr>
              <a:t>Keeler</a:t>
            </a:r>
            <a:endParaRPr sz="1000">
              <a:latin typeface="Calibri"/>
              <a:cs typeface="Calibri"/>
            </a:endParaRPr>
          </a:p>
          <a:p>
            <a:pPr marL="12700" marR="795020">
              <a:lnSpc>
                <a:spcPct val="156300"/>
              </a:lnSpc>
            </a:pPr>
            <a:r>
              <a:rPr dirty="0" sz="1000" spc="70" b="1">
                <a:solidFill>
                  <a:srgbClr val="282828"/>
                </a:solidFill>
                <a:latin typeface="Calibri"/>
                <a:cs typeface="Calibri"/>
              </a:rPr>
              <a:t>PL</a:t>
            </a:r>
            <a:r>
              <a:rPr dirty="0" sz="1000" spc="-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-</a:t>
            </a:r>
            <a:r>
              <a:rPr dirty="0" sz="1000" spc="-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Stuart</a:t>
            </a:r>
            <a:r>
              <a:rPr dirty="0" sz="1000" spc="-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82828"/>
                </a:solidFill>
                <a:latin typeface="Calibri"/>
                <a:cs typeface="Calibri"/>
              </a:rPr>
              <a:t>Kelly</a:t>
            </a:r>
            <a:r>
              <a:rPr dirty="0" sz="1000" spc="5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-40" b="1">
                <a:solidFill>
                  <a:srgbClr val="282828"/>
                </a:solidFill>
                <a:latin typeface="Calibri"/>
                <a:cs typeface="Calibri"/>
              </a:rPr>
              <a:t>ME</a:t>
            </a:r>
            <a:r>
              <a:rPr dirty="0" sz="1000" spc="-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-</a:t>
            </a:r>
            <a:r>
              <a:rPr dirty="0" sz="1000" spc="-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Stuart</a:t>
            </a:r>
            <a:r>
              <a:rPr dirty="0" sz="1000" spc="-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82828"/>
                </a:solidFill>
                <a:latin typeface="Calibri"/>
                <a:cs typeface="Calibri"/>
              </a:rPr>
              <a:t>Kelly</a:t>
            </a:r>
            <a:r>
              <a:rPr dirty="0" sz="1000" spc="5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65" b="1">
                <a:solidFill>
                  <a:srgbClr val="282828"/>
                </a:solidFill>
                <a:latin typeface="Calibri"/>
                <a:cs typeface="Calibri"/>
              </a:rPr>
              <a:t>SP</a:t>
            </a:r>
            <a:r>
              <a:rPr dirty="0" sz="1000" spc="-5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-</a:t>
            </a:r>
            <a:r>
              <a:rPr dirty="0" sz="1000" spc="-5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Victoria</a:t>
            </a:r>
            <a:r>
              <a:rPr dirty="0" sz="1000" spc="-4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82828"/>
                </a:solidFill>
                <a:latin typeface="Calibri"/>
                <a:cs typeface="Calibri"/>
              </a:rPr>
              <a:t>Brown</a:t>
            </a:r>
            <a:r>
              <a:rPr dirty="0" sz="10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55" b="1">
                <a:solidFill>
                  <a:srgbClr val="282828"/>
                </a:solidFill>
                <a:latin typeface="Calibri"/>
                <a:cs typeface="Calibri"/>
              </a:rPr>
              <a:t>SH</a:t>
            </a:r>
            <a:r>
              <a:rPr dirty="0" sz="1000" spc="-4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-</a:t>
            </a:r>
            <a:r>
              <a:rPr dirty="0" sz="1000" spc="-4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80">
                <a:solidFill>
                  <a:srgbClr val="282828"/>
                </a:solidFill>
                <a:latin typeface="Calibri"/>
                <a:cs typeface="Calibri"/>
              </a:rPr>
              <a:t>Jo</a:t>
            </a:r>
            <a:r>
              <a:rPr dirty="0" sz="1000" spc="-4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82828"/>
                </a:solidFill>
                <a:latin typeface="Calibri"/>
                <a:cs typeface="Calibri"/>
              </a:rPr>
              <a:t>Keeler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dirty="0" sz="1000" spc="-20" b="1">
                <a:solidFill>
                  <a:srgbClr val="282828"/>
                </a:solidFill>
                <a:latin typeface="Calibri"/>
                <a:cs typeface="Calibri"/>
              </a:rPr>
              <a:t>IMP</a:t>
            </a:r>
            <a:r>
              <a:rPr dirty="0" sz="1000" spc="-4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-</a:t>
            </a:r>
            <a:r>
              <a:rPr dirty="0" sz="1000" spc="-4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50">
                <a:solidFill>
                  <a:srgbClr val="282828"/>
                </a:solidFill>
                <a:latin typeface="Calibri"/>
                <a:cs typeface="Calibri"/>
              </a:rPr>
              <a:t>Jill</a:t>
            </a:r>
            <a:r>
              <a:rPr dirty="0" sz="1000" spc="-4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82828"/>
                </a:solidFill>
                <a:latin typeface="Calibri"/>
                <a:cs typeface="Calibri"/>
              </a:rPr>
              <a:t>Cooper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dirty="0" sz="1000" spc="50" b="1">
                <a:solidFill>
                  <a:srgbClr val="282828"/>
                </a:solidFill>
                <a:latin typeface="Calibri"/>
                <a:cs typeface="Calibri"/>
              </a:rPr>
              <a:t>CF</a:t>
            </a:r>
            <a:r>
              <a:rPr dirty="0" sz="1000" spc="-4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-</a:t>
            </a:r>
            <a:r>
              <a:rPr dirty="0" sz="1000" spc="-4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50">
                <a:solidFill>
                  <a:srgbClr val="282828"/>
                </a:solidFill>
                <a:latin typeface="Calibri"/>
                <a:cs typeface="Calibri"/>
              </a:rPr>
              <a:t>Jill</a:t>
            </a:r>
            <a:r>
              <a:rPr dirty="0" sz="1000" spc="-4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Cooper,</a:t>
            </a:r>
            <a:r>
              <a:rPr dirty="0" sz="1000" spc="-3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Victoria</a:t>
            </a:r>
            <a:r>
              <a:rPr dirty="0" sz="1000" spc="-3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82828"/>
                </a:solidFill>
                <a:latin typeface="Calibri"/>
                <a:cs typeface="Calibri"/>
              </a:rPr>
              <a:t>Brown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7" name="object 57" descr=""/>
          <p:cNvSpPr txBox="1"/>
          <p:nvPr/>
        </p:nvSpPr>
        <p:spPr>
          <a:xfrm>
            <a:off x="10010775" y="7165975"/>
            <a:ext cx="23431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0">
                <a:solidFill>
                  <a:srgbClr val="282828"/>
                </a:solidFill>
                <a:latin typeface="Calibri"/>
                <a:cs typeface="Calibri"/>
              </a:rPr>
              <a:t>8/12</a:t>
            </a:r>
            <a:endParaRPr sz="900">
              <a:latin typeface="Calibri"/>
              <a:cs typeface="Calibri"/>
            </a:endParaRPr>
          </a:p>
        </p:txBody>
      </p:sp>
      <p:pic>
        <p:nvPicPr>
          <p:cNvPr id="58" name="object 58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09600" y="7175500"/>
            <a:ext cx="585469" cy="125729"/>
          </a:xfrm>
          <a:prstGeom prst="rect">
            <a:avLst/>
          </a:prstGeom>
        </p:spPr>
      </p:pic>
      <p:sp>
        <p:nvSpPr>
          <p:cNvPr id="59" name="object 59" descr=""/>
          <p:cNvSpPr txBox="1"/>
          <p:nvPr/>
        </p:nvSpPr>
        <p:spPr>
          <a:xfrm>
            <a:off x="478155" y="6665469"/>
            <a:ext cx="979169" cy="663575"/>
          </a:xfrm>
          <a:prstGeom prst="rect">
            <a:avLst/>
          </a:prstGeom>
        </p:spPr>
        <p:txBody>
          <a:bodyPr wrap="square" lIns="0" tIns="55880" rIns="0" bIns="0" rtlCol="0" vert="horz">
            <a:spAutoFit/>
          </a:bodyPr>
          <a:lstStyle/>
          <a:p>
            <a:pPr algn="ctr" marL="7620">
              <a:lnSpc>
                <a:spcPct val="100000"/>
              </a:lnSpc>
              <a:spcBef>
                <a:spcPts val="440"/>
              </a:spcBef>
            </a:pPr>
            <a:r>
              <a:rPr dirty="0" sz="900" spc="-25" b="1">
                <a:solidFill>
                  <a:srgbClr val="FFFFFF"/>
                </a:solidFill>
                <a:latin typeface="Calibri"/>
                <a:cs typeface="Calibri"/>
              </a:rPr>
              <a:t>RI</a:t>
            </a:r>
            <a:endParaRPr sz="900">
              <a:latin typeface="Calibri"/>
              <a:cs typeface="Calibri"/>
            </a:endParaRPr>
          </a:p>
          <a:p>
            <a:pPr algn="ctr" marR="1905">
              <a:lnSpc>
                <a:spcPct val="100000"/>
              </a:lnSpc>
              <a:spcBef>
                <a:spcPts val="310"/>
              </a:spcBef>
            </a:pPr>
            <a:r>
              <a:rPr dirty="0" sz="800">
                <a:solidFill>
                  <a:srgbClr val="9F316D"/>
                </a:solidFill>
                <a:latin typeface="Calibri"/>
                <a:cs typeface="Calibri"/>
              </a:rPr>
              <a:t>Resource</a:t>
            </a:r>
            <a:r>
              <a:rPr dirty="0" sz="800" spc="-15">
                <a:solidFill>
                  <a:srgbClr val="9F316D"/>
                </a:solidFill>
                <a:latin typeface="Times New Roman"/>
                <a:cs typeface="Times New Roman"/>
              </a:rPr>
              <a:t> </a:t>
            </a:r>
            <a:r>
              <a:rPr dirty="0" sz="800" spc="-10">
                <a:solidFill>
                  <a:srgbClr val="9F316D"/>
                </a:solidFill>
                <a:latin typeface="Calibri"/>
                <a:cs typeface="Calibri"/>
              </a:rPr>
              <a:t>Investigator</a:t>
            </a:r>
            <a:endParaRPr sz="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tabLst>
                <a:tab pos="727710" algn="l"/>
              </a:tabLst>
            </a:pPr>
            <a:r>
              <a:rPr dirty="0" sz="900" spc="-50">
                <a:solidFill>
                  <a:srgbClr val="282828"/>
                </a:solidFill>
                <a:latin typeface="Calibri"/>
                <a:cs typeface="Calibri"/>
              </a:rPr>
              <a:t>©</a:t>
            </a:r>
            <a:r>
              <a:rPr dirty="0" sz="900">
                <a:solidFill>
                  <a:srgbClr val="282828"/>
                </a:solidFill>
                <a:latin typeface="Times New Roman"/>
                <a:cs typeface="Times New Roman"/>
              </a:rPr>
              <a:t>	</a:t>
            </a:r>
            <a:r>
              <a:rPr dirty="0" sz="900" spc="-20">
                <a:solidFill>
                  <a:srgbClr val="282828"/>
                </a:solidFill>
                <a:latin typeface="Calibri"/>
                <a:cs typeface="Calibri"/>
              </a:rPr>
              <a:t>2023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0" name="object 60" descr=""/>
          <p:cNvSpPr txBox="1"/>
          <p:nvPr/>
        </p:nvSpPr>
        <p:spPr>
          <a:xfrm>
            <a:off x="1774825" y="6665469"/>
            <a:ext cx="557530" cy="367665"/>
          </a:xfrm>
          <a:prstGeom prst="rect">
            <a:avLst/>
          </a:prstGeom>
        </p:spPr>
        <p:txBody>
          <a:bodyPr wrap="square" lIns="0" tIns="5588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40"/>
              </a:spcBef>
            </a:pPr>
            <a:r>
              <a:rPr dirty="0" sz="900" spc="-25" b="1">
                <a:solidFill>
                  <a:srgbClr val="FFFFFF"/>
                </a:solidFill>
                <a:latin typeface="Calibri"/>
                <a:cs typeface="Calibri"/>
              </a:rPr>
              <a:t>TW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10"/>
              </a:spcBef>
            </a:pPr>
            <a:r>
              <a:rPr dirty="0" sz="800" spc="-10">
                <a:solidFill>
                  <a:srgbClr val="9BB837"/>
                </a:solidFill>
                <a:latin typeface="Calibri"/>
                <a:cs typeface="Calibri"/>
              </a:rPr>
              <a:t>Teamworker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1" name="object 61" descr=""/>
          <p:cNvSpPr txBox="1"/>
          <p:nvPr/>
        </p:nvSpPr>
        <p:spPr>
          <a:xfrm>
            <a:off x="2869564" y="6665469"/>
            <a:ext cx="538480" cy="367665"/>
          </a:xfrm>
          <a:prstGeom prst="rect">
            <a:avLst/>
          </a:prstGeom>
        </p:spPr>
        <p:txBody>
          <a:bodyPr wrap="square" lIns="0" tIns="5588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40"/>
              </a:spcBef>
            </a:pPr>
            <a:r>
              <a:rPr dirty="0" sz="900" spc="-25" b="1">
                <a:solidFill>
                  <a:srgbClr val="FFFFFF"/>
                </a:solidFill>
                <a:latin typeface="Calibri"/>
                <a:cs typeface="Calibri"/>
              </a:rPr>
              <a:t>CO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10"/>
              </a:spcBef>
            </a:pPr>
            <a:r>
              <a:rPr dirty="0" sz="800" spc="-10">
                <a:solidFill>
                  <a:srgbClr val="4A95D2"/>
                </a:solidFill>
                <a:latin typeface="Calibri"/>
                <a:cs typeface="Calibri"/>
              </a:rPr>
              <a:t>Coordinator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2" name="object 62" descr=""/>
          <p:cNvSpPr txBox="1"/>
          <p:nvPr/>
        </p:nvSpPr>
        <p:spPr>
          <a:xfrm>
            <a:off x="4958715" y="6665469"/>
            <a:ext cx="784225" cy="367665"/>
          </a:xfrm>
          <a:prstGeom prst="rect">
            <a:avLst/>
          </a:prstGeom>
        </p:spPr>
        <p:txBody>
          <a:bodyPr wrap="square" lIns="0" tIns="55880" rIns="0" bIns="0" rtlCol="0" vert="horz">
            <a:spAutoFit/>
          </a:bodyPr>
          <a:lstStyle/>
          <a:p>
            <a:pPr algn="ctr" marR="11430">
              <a:lnSpc>
                <a:spcPct val="100000"/>
              </a:lnSpc>
              <a:spcBef>
                <a:spcPts val="440"/>
              </a:spcBef>
            </a:pPr>
            <a:r>
              <a:rPr dirty="0" sz="900" spc="-25" b="1">
                <a:solidFill>
                  <a:srgbClr val="FFFFFF"/>
                </a:solidFill>
                <a:latin typeface="Calibri"/>
                <a:cs typeface="Calibri"/>
              </a:rPr>
              <a:t>ME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10"/>
              </a:spcBef>
            </a:pPr>
            <a:r>
              <a:rPr dirty="0" sz="800" spc="-10">
                <a:solidFill>
                  <a:srgbClr val="A49B95"/>
                </a:solidFill>
                <a:latin typeface="Calibri"/>
                <a:cs typeface="Calibri"/>
              </a:rPr>
              <a:t>Monitor</a:t>
            </a:r>
            <a:r>
              <a:rPr dirty="0" sz="800" spc="-50">
                <a:solidFill>
                  <a:srgbClr val="A49B95"/>
                </a:solidFill>
                <a:latin typeface="Times New Roman"/>
                <a:cs typeface="Times New Roman"/>
              </a:rPr>
              <a:t> </a:t>
            </a:r>
            <a:r>
              <a:rPr dirty="0" sz="800" spc="-10">
                <a:solidFill>
                  <a:srgbClr val="A49B95"/>
                </a:solidFill>
                <a:latin typeface="Calibri"/>
                <a:cs typeface="Calibri"/>
              </a:rPr>
              <a:t>Evaluator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3" name="object 63" descr=""/>
          <p:cNvSpPr txBox="1"/>
          <p:nvPr/>
        </p:nvSpPr>
        <p:spPr>
          <a:xfrm>
            <a:off x="6223634" y="6665469"/>
            <a:ext cx="436880" cy="367665"/>
          </a:xfrm>
          <a:prstGeom prst="rect">
            <a:avLst/>
          </a:prstGeom>
        </p:spPr>
        <p:txBody>
          <a:bodyPr wrap="square" lIns="0" tIns="55880" rIns="0" bIns="0" rtlCol="0" vert="horz">
            <a:spAutoFit/>
          </a:bodyPr>
          <a:lstStyle/>
          <a:p>
            <a:pPr algn="ctr" marL="32384">
              <a:lnSpc>
                <a:spcPct val="100000"/>
              </a:lnSpc>
              <a:spcBef>
                <a:spcPts val="440"/>
              </a:spcBef>
            </a:pPr>
            <a:r>
              <a:rPr dirty="0" sz="900" spc="40" b="1">
                <a:solidFill>
                  <a:srgbClr val="FFFFFF"/>
                </a:solidFill>
                <a:latin typeface="Calibri"/>
                <a:cs typeface="Calibri"/>
              </a:rPr>
              <a:t>SP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10"/>
              </a:spcBef>
            </a:pPr>
            <a:r>
              <a:rPr dirty="0" sz="800" spc="-10">
                <a:solidFill>
                  <a:srgbClr val="B4AA69"/>
                </a:solidFill>
                <a:latin typeface="Calibri"/>
                <a:cs typeface="Calibri"/>
              </a:rPr>
              <a:t>Specialist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4" name="object 64" descr=""/>
          <p:cNvSpPr txBox="1"/>
          <p:nvPr/>
        </p:nvSpPr>
        <p:spPr>
          <a:xfrm>
            <a:off x="7382509" y="6665469"/>
            <a:ext cx="328930" cy="367665"/>
          </a:xfrm>
          <a:prstGeom prst="rect">
            <a:avLst/>
          </a:prstGeom>
        </p:spPr>
        <p:txBody>
          <a:bodyPr wrap="square" lIns="0" tIns="55880" rIns="0" bIns="0" rtlCol="0" vert="horz">
            <a:spAutoFit/>
          </a:bodyPr>
          <a:lstStyle/>
          <a:p>
            <a:pPr algn="ctr" marR="10795">
              <a:lnSpc>
                <a:spcPct val="100000"/>
              </a:lnSpc>
              <a:spcBef>
                <a:spcPts val="440"/>
              </a:spcBef>
            </a:pPr>
            <a:r>
              <a:rPr dirty="0" sz="900" spc="30" b="1">
                <a:solidFill>
                  <a:srgbClr val="FFFFFF"/>
                </a:solidFill>
                <a:latin typeface="Calibri"/>
                <a:cs typeface="Calibri"/>
              </a:rPr>
              <a:t>SH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10"/>
              </a:spcBef>
            </a:pPr>
            <a:r>
              <a:rPr dirty="0" sz="800" spc="-10">
                <a:solidFill>
                  <a:srgbClr val="B42C22"/>
                </a:solidFill>
                <a:latin typeface="Calibri"/>
                <a:cs typeface="Calibri"/>
              </a:rPr>
              <a:t>Shaper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5" name="object 65" descr=""/>
          <p:cNvSpPr txBox="1"/>
          <p:nvPr/>
        </p:nvSpPr>
        <p:spPr>
          <a:xfrm>
            <a:off x="4105909" y="6665469"/>
            <a:ext cx="252729" cy="367665"/>
          </a:xfrm>
          <a:prstGeom prst="rect">
            <a:avLst/>
          </a:prstGeom>
        </p:spPr>
        <p:txBody>
          <a:bodyPr wrap="square" lIns="0" tIns="55880" rIns="0" bIns="0" rtlCol="0" vert="horz">
            <a:spAutoFit/>
          </a:bodyPr>
          <a:lstStyle/>
          <a:p>
            <a:pPr algn="ctr" marL="32384">
              <a:lnSpc>
                <a:spcPct val="100000"/>
              </a:lnSpc>
              <a:spcBef>
                <a:spcPts val="440"/>
              </a:spcBef>
            </a:pPr>
            <a:r>
              <a:rPr dirty="0" sz="900" spc="45" b="1">
                <a:solidFill>
                  <a:srgbClr val="FFFFFF"/>
                </a:solidFill>
                <a:latin typeface="Calibri"/>
                <a:cs typeface="Calibri"/>
              </a:rPr>
              <a:t>PL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10"/>
              </a:spcBef>
            </a:pPr>
            <a:r>
              <a:rPr dirty="0" sz="800" spc="-10">
                <a:solidFill>
                  <a:srgbClr val="F9D237"/>
                </a:solidFill>
                <a:latin typeface="Calibri"/>
                <a:cs typeface="Calibri"/>
              </a:rPr>
              <a:t>Plant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6" name="object 66" descr=""/>
          <p:cNvSpPr txBox="1"/>
          <p:nvPr/>
        </p:nvSpPr>
        <p:spPr>
          <a:xfrm>
            <a:off x="8344534" y="6656054"/>
            <a:ext cx="582930" cy="377190"/>
          </a:xfrm>
          <a:prstGeom prst="rect">
            <a:avLst/>
          </a:prstGeom>
        </p:spPr>
        <p:txBody>
          <a:bodyPr wrap="square" lIns="0" tIns="6096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80"/>
              </a:spcBef>
            </a:pPr>
            <a:r>
              <a:rPr dirty="0" sz="900" spc="-25" b="1">
                <a:solidFill>
                  <a:srgbClr val="FFFFFF"/>
                </a:solidFill>
                <a:latin typeface="Calibri"/>
                <a:cs typeface="Calibri"/>
              </a:rPr>
              <a:t>IMP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45"/>
              </a:spcBef>
            </a:pPr>
            <a:r>
              <a:rPr dirty="0" sz="800" spc="-10">
                <a:solidFill>
                  <a:srgbClr val="00699F"/>
                </a:solidFill>
                <a:latin typeface="Calibri"/>
                <a:cs typeface="Calibri"/>
              </a:rPr>
              <a:t>Implementer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7" name="object 67" descr=""/>
          <p:cNvSpPr txBox="1"/>
          <p:nvPr/>
        </p:nvSpPr>
        <p:spPr>
          <a:xfrm>
            <a:off x="9316084" y="6665469"/>
            <a:ext cx="831215" cy="367665"/>
          </a:xfrm>
          <a:prstGeom prst="rect">
            <a:avLst/>
          </a:prstGeom>
        </p:spPr>
        <p:txBody>
          <a:bodyPr wrap="square" lIns="0" tIns="55880" rIns="0" bIns="0" rtlCol="0" vert="horz">
            <a:spAutoFit/>
          </a:bodyPr>
          <a:lstStyle/>
          <a:p>
            <a:pPr algn="ctr" marR="22860">
              <a:lnSpc>
                <a:spcPct val="100000"/>
              </a:lnSpc>
              <a:spcBef>
                <a:spcPts val="440"/>
              </a:spcBef>
            </a:pPr>
            <a:r>
              <a:rPr dirty="0" sz="900" spc="25" b="1">
                <a:solidFill>
                  <a:srgbClr val="FFFFFF"/>
                </a:solidFill>
                <a:latin typeface="Calibri"/>
                <a:cs typeface="Calibri"/>
              </a:rPr>
              <a:t>CF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10"/>
              </a:spcBef>
            </a:pPr>
            <a:r>
              <a:rPr dirty="0" sz="800">
                <a:solidFill>
                  <a:srgbClr val="864A31"/>
                </a:solidFill>
                <a:latin typeface="Calibri"/>
                <a:cs typeface="Calibri"/>
              </a:rPr>
              <a:t>Completer</a:t>
            </a:r>
            <a:r>
              <a:rPr dirty="0" sz="800" spc="20">
                <a:solidFill>
                  <a:srgbClr val="864A31"/>
                </a:solidFill>
                <a:latin typeface="Times New Roman"/>
                <a:cs typeface="Times New Roman"/>
              </a:rPr>
              <a:t> </a:t>
            </a:r>
            <a:r>
              <a:rPr dirty="0" sz="800" spc="-10">
                <a:solidFill>
                  <a:srgbClr val="864A31"/>
                </a:solidFill>
                <a:latin typeface="Calibri"/>
                <a:cs typeface="Calibri"/>
              </a:rPr>
              <a:t>Finisher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68" name="object 68" descr=""/>
          <p:cNvSpPr txBox="1"/>
          <p:nvPr/>
        </p:nvSpPr>
        <p:spPr>
          <a:xfrm>
            <a:off x="1663700" y="7161530"/>
            <a:ext cx="105727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Utskriven:</a:t>
            </a:r>
            <a:r>
              <a:rPr dirty="0" sz="900" spc="-3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82828"/>
                </a:solidFill>
                <a:latin typeface="Calibri"/>
                <a:cs typeface="Calibri"/>
              </a:rPr>
              <a:t>14/06/2023</a:t>
            </a:r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Team</a:t>
            </a:r>
            <a:r>
              <a:rPr dirty="0" spc="-5" b="0">
                <a:latin typeface="Times New Roman"/>
                <a:cs typeface="Times New Roman"/>
              </a:rPr>
              <a:t> </a:t>
            </a:r>
            <a:r>
              <a:rPr dirty="0" spc="55"/>
              <a:t>Belbin</a:t>
            </a:r>
          </a:p>
        </p:txBody>
      </p:sp>
      <p:pic>
        <p:nvPicPr>
          <p:cNvPr id="3" name="object 3" descr="">
            <a:hlinkClick r:id="rId2"/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7200" y="528955"/>
            <a:ext cx="1463675" cy="314325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8180069" y="561340"/>
            <a:ext cx="2038985" cy="2228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>
                <a:solidFill>
                  <a:srgbClr val="00843C"/>
                </a:solidFill>
                <a:latin typeface="Calibri"/>
                <a:cs typeface="Calibri"/>
              </a:rPr>
              <a:t>Starka</a:t>
            </a:r>
            <a:r>
              <a:rPr dirty="0" sz="1300" spc="-15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300">
                <a:solidFill>
                  <a:srgbClr val="00843C"/>
                </a:solidFill>
                <a:latin typeface="Calibri"/>
                <a:cs typeface="Calibri"/>
              </a:rPr>
              <a:t>exempel</a:t>
            </a:r>
            <a:r>
              <a:rPr dirty="0" sz="130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300">
                <a:solidFill>
                  <a:srgbClr val="00843C"/>
                </a:solidFill>
                <a:latin typeface="Calibri"/>
                <a:cs typeface="Calibri"/>
              </a:rPr>
              <a:t>på</a:t>
            </a:r>
            <a:r>
              <a:rPr dirty="0" sz="1300" spc="-1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1300" spc="-10">
                <a:solidFill>
                  <a:srgbClr val="00843C"/>
                </a:solidFill>
                <a:latin typeface="Calibri"/>
                <a:cs typeface="Calibri"/>
              </a:rPr>
              <a:t>teamroller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1228089" y="3135629"/>
            <a:ext cx="2047875" cy="0"/>
          </a:xfrm>
          <a:custGeom>
            <a:avLst/>
            <a:gdLst/>
            <a:ahLst/>
            <a:cxnLst/>
            <a:rect l="l" t="t" r="r" b="b"/>
            <a:pathLst>
              <a:path w="2047875" h="0">
                <a:moveTo>
                  <a:pt x="0" y="0"/>
                </a:moveTo>
                <a:lnTo>
                  <a:pt x="2047875" y="0"/>
                </a:lnTo>
              </a:path>
            </a:pathLst>
          </a:custGeom>
          <a:ln w="3175">
            <a:solidFill>
              <a:srgbClr val="9F316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1228089" y="4225290"/>
            <a:ext cx="2047875" cy="0"/>
          </a:xfrm>
          <a:custGeom>
            <a:avLst/>
            <a:gdLst/>
            <a:ahLst/>
            <a:cxnLst/>
            <a:rect l="l" t="t" r="r" b="b"/>
            <a:pathLst>
              <a:path w="2047875" h="0">
                <a:moveTo>
                  <a:pt x="0" y="0"/>
                </a:moveTo>
                <a:lnTo>
                  <a:pt x="2047875" y="0"/>
                </a:lnTo>
              </a:path>
            </a:pathLst>
          </a:custGeom>
          <a:ln w="3175">
            <a:solidFill>
              <a:srgbClr val="F9D23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1228089" y="5314950"/>
            <a:ext cx="2047875" cy="0"/>
          </a:xfrm>
          <a:custGeom>
            <a:avLst/>
            <a:gdLst/>
            <a:ahLst/>
            <a:cxnLst/>
            <a:rect l="l" t="t" r="r" b="b"/>
            <a:pathLst>
              <a:path w="2047875" h="0">
                <a:moveTo>
                  <a:pt x="0" y="0"/>
                </a:moveTo>
                <a:lnTo>
                  <a:pt x="2047875" y="0"/>
                </a:lnTo>
              </a:path>
            </a:pathLst>
          </a:custGeom>
          <a:ln w="3175">
            <a:solidFill>
              <a:srgbClr val="B42C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4468495" y="3135629"/>
            <a:ext cx="2047875" cy="0"/>
          </a:xfrm>
          <a:custGeom>
            <a:avLst/>
            <a:gdLst/>
            <a:ahLst/>
            <a:cxnLst/>
            <a:rect l="l" t="t" r="r" b="b"/>
            <a:pathLst>
              <a:path w="2047875" h="0">
                <a:moveTo>
                  <a:pt x="0" y="0"/>
                </a:moveTo>
                <a:lnTo>
                  <a:pt x="2047875" y="0"/>
                </a:lnTo>
              </a:path>
            </a:pathLst>
          </a:custGeom>
          <a:ln w="3175">
            <a:solidFill>
              <a:srgbClr val="9BB83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/>
          <p:nvPr/>
        </p:nvSpPr>
        <p:spPr>
          <a:xfrm>
            <a:off x="4468495" y="4225290"/>
            <a:ext cx="2047875" cy="0"/>
          </a:xfrm>
          <a:custGeom>
            <a:avLst/>
            <a:gdLst/>
            <a:ahLst/>
            <a:cxnLst/>
            <a:rect l="l" t="t" r="r" b="b"/>
            <a:pathLst>
              <a:path w="2047875" h="0">
                <a:moveTo>
                  <a:pt x="0" y="0"/>
                </a:moveTo>
                <a:lnTo>
                  <a:pt x="2047875" y="0"/>
                </a:lnTo>
              </a:path>
            </a:pathLst>
          </a:custGeom>
          <a:ln w="3175">
            <a:solidFill>
              <a:srgbClr val="A49B9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/>
          <p:nvPr/>
        </p:nvSpPr>
        <p:spPr>
          <a:xfrm>
            <a:off x="4468495" y="5314950"/>
            <a:ext cx="2047875" cy="0"/>
          </a:xfrm>
          <a:custGeom>
            <a:avLst/>
            <a:gdLst/>
            <a:ahLst/>
            <a:cxnLst/>
            <a:rect l="l" t="t" r="r" b="b"/>
            <a:pathLst>
              <a:path w="2047875" h="0">
                <a:moveTo>
                  <a:pt x="0" y="0"/>
                </a:moveTo>
                <a:lnTo>
                  <a:pt x="2047875" y="0"/>
                </a:lnTo>
              </a:path>
            </a:pathLst>
          </a:custGeom>
          <a:ln w="3175">
            <a:solidFill>
              <a:srgbClr val="00699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/>
          <p:nvPr/>
        </p:nvSpPr>
        <p:spPr>
          <a:xfrm>
            <a:off x="7708900" y="3135629"/>
            <a:ext cx="2047875" cy="0"/>
          </a:xfrm>
          <a:custGeom>
            <a:avLst/>
            <a:gdLst/>
            <a:ahLst/>
            <a:cxnLst/>
            <a:rect l="l" t="t" r="r" b="b"/>
            <a:pathLst>
              <a:path w="2047875" h="0">
                <a:moveTo>
                  <a:pt x="0" y="0"/>
                </a:moveTo>
                <a:lnTo>
                  <a:pt x="2047875" y="0"/>
                </a:lnTo>
              </a:path>
            </a:pathLst>
          </a:custGeom>
          <a:ln w="3175">
            <a:solidFill>
              <a:srgbClr val="4A95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/>
          <p:nvPr/>
        </p:nvSpPr>
        <p:spPr>
          <a:xfrm>
            <a:off x="7708900" y="4225290"/>
            <a:ext cx="2047875" cy="0"/>
          </a:xfrm>
          <a:custGeom>
            <a:avLst/>
            <a:gdLst/>
            <a:ahLst/>
            <a:cxnLst/>
            <a:rect l="l" t="t" r="r" b="b"/>
            <a:pathLst>
              <a:path w="2047875" h="0">
                <a:moveTo>
                  <a:pt x="0" y="0"/>
                </a:moveTo>
                <a:lnTo>
                  <a:pt x="2047875" y="0"/>
                </a:lnTo>
              </a:path>
            </a:pathLst>
          </a:custGeom>
          <a:ln w="3175">
            <a:solidFill>
              <a:srgbClr val="B4AA6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 descr=""/>
          <p:cNvSpPr/>
          <p:nvPr/>
        </p:nvSpPr>
        <p:spPr>
          <a:xfrm>
            <a:off x="7708900" y="5314950"/>
            <a:ext cx="2047875" cy="0"/>
          </a:xfrm>
          <a:custGeom>
            <a:avLst/>
            <a:gdLst/>
            <a:ahLst/>
            <a:cxnLst/>
            <a:rect l="l" t="t" r="r" b="b"/>
            <a:pathLst>
              <a:path w="2047875" h="0">
                <a:moveTo>
                  <a:pt x="0" y="0"/>
                </a:moveTo>
                <a:lnTo>
                  <a:pt x="2047875" y="0"/>
                </a:lnTo>
              </a:path>
            </a:pathLst>
          </a:custGeom>
          <a:ln w="3175">
            <a:solidFill>
              <a:srgbClr val="864A3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 descr=""/>
          <p:cNvSpPr txBox="1"/>
          <p:nvPr/>
        </p:nvSpPr>
        <p:spPr>
          <a:xfrm>
            <a:off x="444500" y="1090294"/>
            <a:ext cx="6028055" cy="3314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60" b="1">
                <a:solidFill>
                  <a:srgbClr val="00843C"/>
                </a:solidFill>
                <a:latin typeface="Calibri"/>
                <a:cs typeface="Calibri"/>
              </a:rPr>
              <a:t>Baseras</a:t>
            </a:r>
            <a:r>
              <a:rPr dirty="0" sz="2000" spc="25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2000" spc="70" b="1">
                <a:solidFill>
                  <a:srgbClr val="00843C"/>
                </a:solidFill>
                <a:latin typeface="Calibri"/>
                <a:cs typeface="Calibri"/>
              </a:rPr>
              <a:t>på</a:t>
            </a:r>
            <a:r>
              <a:rPr dirty="0" sz="2000" spc="35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2000" spc="20">
                <a:solidFill>
                  <a:srgbClr val="00843C"/>
                </a:solidFill>
                <a:latin typeface="Calibri"/>
                <a:cs typeface="Calibri"/>
              </a:rPr>
              <a:t>Självskattning</a:t>
            </a:r>
            <a:r>
              <a:rPr dirty="0" sz="2000" spc="3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2000" spc="20">
                <a:solidFill>
                  <a:srgbClr val="00843C"/>
                </a:solidFill>
                <a:latin typeface="Calibri"/>
                <a:cs typeface="Calibri"/>
              </a:rPr>
              <a:t>och</a:t>
            </a:r>
            <a:r>
              <a:rPr dirty="0" sz="2000" spc="30">
                <a:solidFill>
                  <a:srgbClr val="00843C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00843C"/>
                </a:solidFill>
                <a:latin typeface="Calibri"/>
                <a:cs typeface="Calibri"/>
              </a:rPr>
              <a:t>Observatörsbedömningar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444500" y="1686229"/>
            <a:ext cx="9086215" cy="8674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1100"/>
              </a:lnSpc>
              <a:spcBef>
                <a:spcPts val="100"/>
              </a:spcBef>
            </a:pP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Den</a:t>
            </a:r>
            <a:r>
              <a:rPr dirty="0" sz="1200" spc="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här</a:t>
            </a:r>
            <a:r>
              <a:rPr dirty="0" sz="1200" spc="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rapporten</a:t>
            </a:r>
            <a:r>
              <a:rPr dirty="0" sz="1200" spc="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visar</a:t>
            </a:r>
            <a:r>
              <a:rPr dirty="0" sz="1200" spc="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Starka</a:t>
            </a:r>
            <a:r>
              <a:rPr dirty="0" sz="1200" spc="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Exempel</a:t>
            </a:r>
            <a:r>
              <a:rPr dirty="0" sz="1200" spc="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på</a:t>
            </a:r>
            <a:r>
              <a:rPr dirty="0" sz="1200" spc="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Teamroller</a:t>
            </a:r>
            <a:r>
              <a:rPr dirty="0" sz="1200" spc="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i</a:t>
            </a:r>
            <a:r>
              <a:rPr dirty="0" sz="1200" spc="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team</a:t>
            </a:r>
            <a:r>
              <a:rPr dirty="0" sz="1200">
                <a:solidFill>
                  <a:srgbClr val="282828"/>
                </a:solidFill>
                <a:latin typeface="Goudy Old Style"/>
                <a:cs typeface="Goudy Old Style"/>
              </a:rPr>
              <a:t>et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.</a:t>
            </a:r>
            <a:r>
              <a:rPr dirty="0" sz="1200" spc="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Starka</a:t>
            </a:r>
            <a:r>
              <a:rPr dirty="0" sz="1200" spc="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exempel</a:t>
            </a:r>
            <a:r>
              <a:rPr dirty="0" sz="1200" spc="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är</a:t>
            </a:r>
            <a:r>
              <a:rPr dirty="0" sz="1200" spc="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de</a:t>
            </a:r>
            <a:r>
              <a:rPr dirty="0" sz="1200" spc="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som</a:t>
            </a:r>
            <a:r>
              <a:rPr dirty="0" sz="1200" spc="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har</a:t>
            </a:r>
            <a:r>
              <a:rPr dirty="0" sz="1200" spc="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en</a:t>
            </a:r>
            <a:r>
              <a:rPr dirty="0" sz="1200" spc="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klar</a:t>
            </a:r>
            <a:r>
              <a:rPr dirty="0" sz="1200" spc="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uppfattning</a:t>
            </a:r>
            <a:r>
              <a:rPr dirty="0" sz="1200" spc="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om</a:t>
            </a:r>
            <a:r>
              <a:rPr dirty="0" sz="1200" spc="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sina</a:t>
            </a:r>
            <a:r>
              <a:rPr dirty="0" sz="1200" spc="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 spc="-10">
                <a:solidFill>
                  <a:srgbClr val="282828"/>
                </a:solidFill>
                <a:latin typeface="Goudy Old Style"/>
                <a:cs typeface="Goudy Old Style"/>
              </a:rPr>
              <a:t>t</a:t>
            </a:r>
            <a:r>
              <a:rPr dirty="0" sz="1200" spc="-10">
                <a:solidFill>
                  <a:srgbClr val="282828"/>
                </a:solidFill>
                <a:latin typeface="Calibri"/>
                <a:cs typeface="Calibri"/>
              </a:rPr>
              <a:t>eamrollpreferenser,</a:t>
            </a:r>
            <a:r>
              <a:rPr dirty="0" sz="12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 spc="10">
                <a:solidFill>
                  <a:srgbClr val="282828"/>
                </a:solidFill>
                <a:latin typeface="Calibri"/>
                <a:cs typeface="Calibri"/>
              </a:rPr>
              <a:t>bra</a:t>
            </a:r>
            <a:r>
              <a:rPr dirty="0" sz="1200" spc="-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 spc="10">
                <a:solidFill>
                  <a:srgbClr val="282828"/>
                </a:solidFill>
                <a:latin typeface="Calibri"/>
                <a:cs typeface="Calibri"/>
              </a:rPr>
              <a:t>överensstämmelse</a:t>
            </a:r>
            <a:r>
              <a:rPr dirty="0" sz="1200" spc="-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 spc="10">
                <a:solidFill>
                  <a:srgbClr val="282828"/>
                </a:solidFill>
                <a:latin typeface="Calibri"/>
                <a:cs typeface="Calibri"/>
              </a:rPr>
              <a:t>mellan</a:t>
            </a:r>
            <a:r>
              <a:rPr dirty="0" sz="1200" spc="-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 spc="10">
                <a:solidFill>
                  <a:srgbClr val="282828"/>
                </a:solidFill>
                <a:latin typeface="Calibri"/>
                <a:cs typeface="Calibri"/>
              </a:rPr>
              <a:t>egen</a:t>
            </a:r>
            <a:r>
              <a:rPr dirty="0" sz="1200" spc="-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 spc="10">
                <a:solidFill>
                  <a:srgbClr val="282828"/>
                </a:solidFill>
                <a:latin typeface="Calibri"/>
                <a:cs typeface="Calibri"/>
              </a:rPr>
              <a:t>och</a:t>
            </a:r>
            <a:r>
              <a:rPr dirty="0" sz="1200" spc="-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 spc="10">
                <a:solidFill>
                  <a:srgbClr val="282828"/>
                </a:solidFill>
                <a:latin typeface="Calibri"/>
                <a:cs typeface="Calibri"/>
              </a:rPr>
              <a:t>andras</a:t>
            </a:r>
            <a:r>
              <a:rPr dirty="0" sz="1200" spc="-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 spc="10">
                <a:solidFill>
                  <a:srgbClr val="282828"/>
                </a:solidFill>
                <a:latin typeface="Calibri"/>
                <a:cs typeface="Calibri"/>
              </a:rPr>
              <a:t>syn</a:t>
            </a:r>
            <a:r>
              <a:rPr dirty="0" sz="1200" spc="-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 spc="10">
                <a:solidFill>
                  <a:srgbClr val="282828"/>
                </a:solidFill>
                <a:latin typeface="Calibri"/>
                <a:cs typeface="Calibri"/>
              </a:rPr>
              <a:t>och</a:t>
            </a:r>
            <a:r>
              <a:rPr dirty="0" sz="1200" spc="-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 spc="10">
                <a:solidFill>
                  <a:srgbClr val="282828"/>
                </a:solidFill>
                <a:latin typeface="Calibri"/>
                <a:cs typeface="Calibri"/>
              </a:rPr>
              <a:t>uppvisar</a:t>
            </a:r>
            <a:r>
              <a:rPr dirty="0" sz="1200" spc="-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 spc="10">
                <a:solidFill>
                  <a:srgbClr val="282828"/>
                </a:solidFill>
                <a:latin typeface="Calibri"/>
                <a:cs typeface="Calibri"/>
              </a:rPr>
              <a:t>avsevärt</a:t>
            </a:r>
            <a:r>
              <a:rPr dirty="0" sz="1200" spc="-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fler</a:t>
            </a:r>
            <a:r>
              <a:rPr dirty="0" sz="1200" spc="-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 spc="10">
                <a:solidFill>
                  <a:srgbClr val="282828"/>
                </a:solidFill>
                <a:latin typeface="Calibri"/>
                <a:cs typeface="Calibri"/>
              </a:rPr>
              <a:t>positiva</a:t>
            </a:r>
            <a:r>
              <a:rPr dirty="0" sz="1200" spc="-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 spc="10">
                <a:solidFill>
                  <a:srgbClr val="282828"/>
                </a:solidFill>
                <a:latin typeface="Calibri"/>
                <a:cs typeface="Calibri"/>
              </a:rPr>
              <a:t>än</a:t>
            </a:r>
            <a:r>
              <a:rPr dirty="0" sz="1200" spc="-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 spc="10">
                <a:solidFill>
                  <a:srgbClr val="282828"/>
                </a:solidFill>
                <a:latin typeface="Calibri"/>
                <a:cs typeface="Calibri"/>
              </a:rPr>
              <a:t>negativa</a:t>
            </a:r>
            <a:r>
              <a:rPr dirty="0" sz="1200" spc="-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 spc="10">
                <a:solidFill>
                  <a:srgbClr val="282828"/>
                </a:solidFill>
                <a:latin typeface="Calibri"/>
                <a:cs typeface="Calibri"/>
              </a:rPr>
              <a:t>beteenden</a:t>
            </a:r>
            <a:r>
              <a:rPr dirty="0" sz="1200" spc="-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för</a:t>
            </a:r>
            <a:r>
              <a:rPr dirty="0" sz="1200" spc="-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 spc="10">
                <a:solidFill>
                  <a:srgbClr val="282828"/>
                </a:solidFill>
                <a:latin typeface="Calibri"/>
                <a:cs typeface="Calibri"/>
              </a:rPr>
              <a:t>den</a:t>
            </a:r>
            <a:r>
              <a:rPr dirty="0" sz="1200" spc="-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 spc="-10">
                <a:solidFill>
                  <a:srgbClr val="282828"/>
                </a:solidFill>
                <a:latin typeface="Goudy Old Style"/>
                <a:cs typeface="Goudy Old Style"/>
              </a:rPr>
              <a:t>t</a:t>
            </a:r>
            <a:r>
              <a:rPr dirty="0" sz="1200" spc="-10">
                <a:solidFill>
                  <a:srgbClr val="282828"/>
                </a:solidFill>
                <a:latin typeface="Calibri"/>
                <a:cs typeface="Calibri"/>
              </a:rPr>
              <a:t>eamrollen.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Dessa</a:t>
            </a:r>
            <a:r>
              <a:rPr dirty="0" sz="1200" spc="-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är</a:t>
            </a:r>
            <a:r>
              <a:rPr dirty="0" sz="12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starka</a:t>
            </a:r>
            <a:r>
              <a:rPr dirty="0" sz="1200" spc="-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exempel</a:t>
            </a:r>
            <a:r>
              <a:rPr dirty="0" sz="12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på</a:t>
            </a:r>
            <a:r>
              <a:rPr dirty="0" sz="1200" spc="-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Calibri"/>
                <a:cs typeface="Calibri"/>
              </a:rPr>
              <a:t>varje</a:t>
            </a:r>
            <a:r>
              <a:rPr dirty="0" sz="12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 spc="-10">
                <a:solidFill>
                  <a:srgbClr val="282828"/>
                </a:solidFill>
                <a:latin typeface="Calibri"/>
                <a:cs typeface="Calibri"/>
              </a:rPr>
              <a:t>teamroll: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1215389" y="3212464"/>
            <a:ext cx="1081405" cy="1771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80">
                <a:solidFill>
                  <a:srgbClr val="282828"/>
                </a:solidFill>
                <a:latin typeface="Calibri"/>
                <a:cs typeface="Calibri"/>
              </a:rPr>
              <a:t>Jo</a:t>
            </a:r>
            <a:r>
              <a:rPr dirty="0" sz="1000" spc="-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Keeler,</a:t>
            </a:r>
            <a:r>
              <a:rPr dirty="0" sz="10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Lisa</a:t>
            </a:r>
            <a:r>
              <a:rPr dirty="0" sz="1000" spc="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-20">
                <a:solidFill>
                  <a:srgbClr val="282828"/>
                </a:solidFill>
                <a:latin typeface="Calibri"/>
                <a:cs typeface="Calibri"/>
              </a:rPr>
              <a:t>Ward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1215389" y="2894329"/>
            <a:ext cx="14827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9F316D"/>
                </a:solidFill>
                <a:latin typeface="Calibri"/>
                <a:cs typeface="Calibri"/>
              </a:rPr>
              <a:t>Resource</a:t>
            </a:r>
            <a:r>
              <a:rPr dirty="0" sz="1200" spc="160">
                <a:solidFill>
                  <a:srgbClr val="9F316D"/>
                </a:solidFill>
                <a:latin typeface="Times New Roman"/>
                <a:cs typeface="Times New Roman"/>
              </a:rPr>
              <a:t> </a:t>
            </a:r>
            <a:r>
              <a:rPr dirty="0" sz="1200" spc="-10" b="1">
                <a:solidFill>
                  <a:srgbClr val="9F316D"/>
                </a:solidFill>
                <a:latin typeface="Calibri"/>
                <a:cs typeface="Calibri"/>
              </a:rPr>
              <a:t>Investigator</a:t>
            </a:r>
            <a:endParaRPr sz="1200">
              <a:latin typeface="Calibri"/>
              <a:cs typeface="Calibri"/>
            </a:endParaRPr>
          </a:p>
        </p:txBody>
      </p:sp>
      <p:pic>
        <p:nvPicPr>
          <p:cNvPr id="18" name="object 18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60552" y="2920441"/>
            <a:ext cx="667207" cy="643737"/>
          </a:xfrm>
          <a:prstGeom prst="rect">
            <a:avLst/>
          </a:prstGeom>
        </p:spPr>
      </p:pic>
      <p:sp>
        <p:nvSpPr>
          <p:cNvPr id="19" name="object 19" descr=""/>
          <p:cNvSpPr txBox="1"/>
          <p:nvPr/>
        </p:nvSpPr>
        <p:spPr>
          <a:xfrm>
            <a:off x="4455795" y="3212464"/>
            <a:ext cx="1583690" cy="1771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50">
                <a:solidFill>
                  <a:srgbClr val="282828"/>
                </a:solidFill>
                <a:latin typeface="Calibri"/>
                <a:cs typeface="Calibri"/>
              </a:rPr>
              <a:t>Jill</a:t>
            </a:r>
            <a:r>
              <a:rPr dirty="0" sz="1000" spc="-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Cooper,</a:t>
            </a:r>
            <a:r>
              <a:rPr dirty="0" sz="10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Nicola</a:t>
            </a:r>
            <a:r>
              <a:rPr dirty="0" sz="10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82828"/>
                </a:solidFill>
                <a:latin typeface="Calibri"/>
                <a:cs typeface="Calibri"/>
              </a:rPr>
              <a:t>Harrington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4455795" y="2894329"/>
            <a:ext cx="8699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solidFill>
                  <a:srgbClr val="9BB837"/>
                </a:solidFill>
                <a:latin typeface="Calibri"/>
                <a:cs typeface="Calibri"/>
              </a:rPr>
              <a:t>Teamworker</a:t>
            </a:r>
            <a:endParaRPr sz="1200">
              <a:latin typeface="Calibri"/>
              <a:cs typeface="Calibri"/>
            </a:endParaRPr>
          </a:p>
        </p:txBody>
      </p:sp>
      <p:pic>
        <p:nvPicPr>
          <p:cNvPr id="21" name="object 21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697604" y="2920441"/>
            <a:ext cx="670560" cy="643737"/>
          </a:xfrm>
          <a:prstGeom prst="rect">
            <a:avLst/>
          </a:prstGeom>
        </p:spPr>
      </p:pic>
      <p:sp>
        <p:nvSpPr>
          <p:cNvPr id="22" name="object 22" descr=""/>
          <p:cNvSpPr txBox="1"/>
          <p:nvPr/>
        </p:nvSpPr>
        <p:spPr>
          <a:xfrm>
            <a:off x="7696200" y="3186302"/>
            <a:ext cx="2078355" cy="381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6700"/>
              </a:lnSpc>
              <a:spcBef>
                <a:spcPts val="100"/>
              </a:spcBef>
            </a:pPr>
            <a:r>
              <a:rPr dirty="0" sz="1000" spc="-10">
                <a:solidFill>
                  <a:srgbClr val="282828"/>
                </a:solidFill>
                <a:latin typeface="Calibri"/>
                <a:cs typeface="Calibri"/>
              </a:rPr>
              <a:t>Det</a:t>
            </a:r>
            <a:r>
              <a:rPr dirty="0" sz="1000" spc="-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finns</a:t>
            </a:r>
            <a:r>
              <a:rPr dirty="0" sz="1000" spc="-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inga</a:t>
            </a:r>
            <a:r>
              <a:rPr dirty="0" sz="10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starka</a:t>
            </a:r>
            <a:r>
              <a:rPr dirty="0" sz="1000" spc="-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exempel</a:t>
            </a:r>
            <a:r>
              <a:rPr dirty="0" sz="1000" spc="-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på</a:t>
            </a:r>
            <a:r>
              <a:rPr dirty="0" sz="1000" spc="-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-20">
                <a:solidFill>
                  <a:srgbClr val="282828"/>
                </a:solidFill>
                <a:latin typeface="Calibri"/>
                <a:cs typeface="Calibri"/>
              </a:rPr>
              <a:t>denna</a:t>
            </a:r>
            <a:r>
              <a:rPr dirty="0" sz="1000" spc="-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82828"/>
                </a:solidFill>
                <a:latin typeface="Calibri"/>
                <a:cs typeface="Calibri"/>
              </a:rPr>
              <a:t>teamroll.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7696200" y="2894329"/>
            <a:ext cx="83756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solidFill>
                  <a:srgbClr val="4A95D2"/>
                </a:solidFill>
                <a:latin typeface="Calibri"/>
                <a:cs typeface="Calibri"/>
              </a:rPr>
              <a:t>Coordinator</a:t>
            </a:r>
            <a:endParaRPr sz="1200">
              <a:latin typeface="Calibri"/>
              <a:cs typeface="Calibri"/>
            </a:endParaRPr>
          </a:p>
        </p:txBody>
      </p:sp>
      <p:pic>
        <p:nvPicPr>
          <p:cNvPr id="24" name="object 24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941363" y="2920441"/>
            <a:ext cx="667207" cy="643737"/>
          </a:xfrm>
          <a:prstGeom prst="rect">
            <a:avLst/>
          </a:prstGeom>
        </p:spPr>
      </p:pic>
      <p:sp>
        <p:nvSpPr>
          <p:cNvPr id="25" name="object 25" descr=""/>
          <p:cNvSpPr txBox="1"/>
          <p:nvPr/>
        </p:nvSpPr>
        <p:spPr>
          <a:xfrm>
            <a:off x="1215389" y="4275963"/>
            <a:ext cx="2078355" cy="381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6700"/>
              </a:lnSpc>
              <a:spcBef>
                <a:spcPts val="100"/>
              </a:spcBef>
            </a:pPr>
            <a:r>
              <a:rPr dirty="0" sz="1000" spc="-10">
                <a:solidFill>
                  <a:srgbClr val="282828"/>
                </a:solidFill>
                <a:latin typeface="Calibri"/>
                <a:cs typeface="Calibri"/>
              </a:rPr>
              <a:t>Det</a:t>
            </a:r>
            <a:r>
              <a:rPr dirty="0" sz="1000" spc="-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finns</a:t>
            </a:r>
            <a:r>
              <a:rPr dirty="0" sz="1000" spc="-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inga</a:t>
            </a:r>
            <a:r>
              <a:rPr dirty="0" sz="10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starka</a:t>
            </a:r>
            <a:r>
              <a:rPr dirty="0" sz="1000" spc="-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exempel</a:t>
            </a:r>
            <a:r>
              <a:rPr dirty="0" sz="1000" spc="-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på</a:t>
            </a:r>
            <a:r>
              <a:rPr dirty="0" sz="1000" spc="-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-20">
                <a:solidFill>
                  <a:srgbClr val="282828"/>
                </a:solidFill>
                <a:latin typeface="Calibri"/>
                <a:cs typeface="Calibri"/>
              </a:rPr>
              <a:t>denna</a:t>
            </a:r>
            <a:r>
              <a:rPr dirty="0" sz="1000" spc="-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82828"/>
                </a:solidFill>
                <a:latin typeface="Calibri"/>
                <a:cs typeface="Calibri"/>
              </a:rPr>
              <a:t>teamroll.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1215389" y="3983990"/>
            <a:ext cx="3873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0" b="1">
                <a:solidFill>
                  <a:srgbClr val="F9D237"/>
                </a:solidFill>
                <a:latin typeface="Calibri"/>
                <a:cs typeface="Calibri"/>
              </a:rPr>
              <a:t>Plant</a:t>
            </a:r>
            <a:endParaRPr sz="1200">
              <a:latin typeface="Calibri"/>
              <a:cs typeface="Calibri"/>
            </a:endParaRPr>
          </a:p>
        </p:txBody>
      </p:sp>
      <p:pic>
        <p:nvPicPr>
          <p:cNvPr id="27" name="object 27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57200" y="4010101"/>
            <a:ext cx="670560" cy="643737"/>
          </a:xfrm>
          <a:prstGeom prst="rect">
            <a:avLst/>
          </a:prstGeom>
        </p:spPr>
      </p:pic>
      <p:sp>
        <p:nvSpPr>
          <p:cNvPr id="28" name="object 28" descr=""/>
          <p:cNvSpPr txBox="1"/>
          <p:nvPr/>
        </p:nvSpPr>
        <p:spPr>
          <a:xfrm>
            <a:off x="4455795" y="4302125"/>
            <a:ext cx="1324610" cy="1771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Nigel</a:t>
            </a:r>
            <a:r>
              <a:rPr dirty="0" sz="1000" spc="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Belbin,</a:t>
            </a:r>
            <a:r>
              <a:rPr dirty="0" sz="1000" spc="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Stuart</a:t>
            </a:r>
            <a:r>
              <a:rPr dirty="0" sz="1000" spc="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-20">
                <a:solidFill>
                  <a:srgbClr val="282828"/>
                </a:solidFill>
                <a:latin typeface="Calibri"/>
                <a:cs typeface="Calibri"/>
              </a:rPr>
              <a:t>Kelly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4455795" y="3983990"/>
            <a:ext cx="12344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A49B95"/>
                </a:solidFill>
                <a:latin typeface="Calibri"/>
                <a:cs typeface="Calibri"/>
              </a:rPr>
              <a:t>Monitor</a:t>
            </a:r>
            <a:r>
              <a:rPr dirty="0" sz="1200" spc="-30">
                <a:solidFill>
                  <a:srgbClr val="A49B95"/>
                </a:solidFill>
                <a:latin typeface="Times New Roman"/>
                <a:cs typeface="Times New Roman"/>
              </a:rPr>
              <a:t> </a:t>
            </a:r>
            <a:r>
              <a:rPr dirty="0" sz="1200" spc="-10" b="1">
                <a:solidFill>
                  <a:srgbClr val="A49B95"/>
                </a:solidFill>
                <a:latin typeface="Calibri"/>
                <a:cs typeface="Calibri"/>
              </a:rPr>
              <a:t>Evaluator</a:t>
            </a:r>
            <a:endParaRPr sz="1200">
              <a:latin typeface="Calibri"/>
              <a:cs typeface="Calibri"/>
            </a:endParaRPr>
          </a:p>
        </p:txBody>
      </p:sp>
      <p:pic>
        <p:nvPicPr>
          <p:cNvPr id="30" name="object 30" descr="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711016" y="4010101"/>
            <a:ext cx="650443" cy="643737"/>
          </a:xfrm>
          <a:prstGeom prst="rect">
            <a:avLst/>
          </a:prstGeom>
        </p:spPr>
      </p:pic>
      <p:sp>
        <p:nvSpPr>
          <p:cNvPr id="31" name="object 31" descr=""/>
          <p:cNvSpPr txBox="1"/>
          <p:nvPr/>
        </p:nvSpPr>
        <p:spPr>
          <a:xfrm>
            <a:off x="7696200" y="4302125"/>
            <a:ext cx="799465" cy="1771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Victoria</a:t>
            </a:r>
            <a:r>
              <a:rPr dirty="0" sz="1000" spc="-5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82828"/>
                </a:solidFill>
                <a:latin typeface="Calibri"/>
                <a:cs typeface="Calibri"/>
              </a:rPr>
              <a:t>Brown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7696200" y="3983990"/>
            <a:ext cx="68072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solidFill>
                  <a:srgbClr val="B4AA69"/>
                </a:solidFill>
                <a:latin typeface="Calibri"/>
                <a:cs typeface="Calibri"/>
              </a:rPr>
              <a:t>Specialist</a:t>
            </a:r>
            <a:endParaRPr sz="1200">
              <a:latin typeface="Calibri"/>
              <a:cs typeface="Calibri"/>
            </a:endParaRPr>
          </a:p>
        </p:txBody>
      </p:sp>
      <p:pic>
        <p:nvPicPr>
          <p:cNvPr id="33" name="object 33" descr="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6938009" y="4010101"/>
            <a:ext cx="670559" cy="643737"/>
          </a:xfrm>
          <a:prstGeom prst="rect">
            <a:avLst/>
          </a:prstGeom>
        </p:spPr>
      </p:pic>
      <p:sp>
        <p:nvSpPr>
          <p:cNvPr id="34" name="object 34" descr=""/>
          <p:cNvSpPr txBox="1"/>
          <p:nvPr/>
        </p:nvSpPr>
        <p:spPr>
          <a:xfrm>
            <a:off x="1215389" y="5391784"/>
            <a:ext cx="1081405" cy="1771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80">
                <a:solidFill>
                  <a:srgbClr val="282828"/>
                </a:solidFill>
                <a:latin typeface="Calibri"/>
                <a:cs typeface="Calibri"/>
              </a:rPr>
              <a:t>Jo</a:t>
            </a:r>
            <a:r>
              <a:rPr dirty="0" sz="1000" spc="-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Keeler,</a:t>
            </a:r>
            <a:r>
              <a:rPr dirty="0" sz="10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Lisa</a:t>
            </a:r>
            <a:r>
              <a:rPr dirty="0" sz="1000" spc="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-20">
                <a:solidFill>
                  <a:srgbClr val="282828"/>
                </a:solidFill>
                <a:latin typeface="Calibri"/>
                <a:cs typeface="Calibri"/>
              </a:rPr>
              <a:t>Ward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1215389" y="5073650"/>
            <a:ext cx="5048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solidFill>
                  <a:srgbClr val="B42C22"/>
                </a:solidFill>
                <a:latin typeface="Calibri"/>
                <a:cs typeface="Calibri"/>
              </a:rPr>
              <a:t>Shaper</a:t>
            </a:r>
            <a:endParaRPr sz="1200">
              <a:latin typeface="Calibri"/>
              <a:cs typeface="Calibri"/>
            </a:endParaRPr>
          </a:p>
        </p:txBody>
      </p:sp>
      <p:pic>
        <p:nvPicPr>
          <p:cNvPr id="36" name="object 36" descr="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460552" y="5099761"/>
            <a:ext cx="667207" cy="643737"/>
          </a:xfrm>
          <a:prstGeom prst="rect">
            <a:avLst/>
          </a:prstGeom>
        </p:spPr>
      </p:pic>
      <p:sp>
        <p:nvSpPr>
          <p:cNvPr id="37" name="object 37" descr=""/>
          <p:cNvSpPr txBox="1"/>
          <p:nvPr/>
        </p:nvSpPr>
        <p:spPr>
          <a:xfrm>
            <a:off x="4455795" y="5365622"/>
            <a:ext cx="2040889" cy="381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6700"/>
              </a:lnSpc>
              <a:spcBef>
                <a:spcPts val="100"/>
              </a:spcBef>
            </a:pPr>
            <a:r>
              <a:rPr dirty="0" sz="1000" spc="50">
                <a:solidFill>
                  <a:srgbClr val="282828"/>
                </a:solidFill>
                <a:latin typeface="Calibri"/>
                <a:cs typeface="Calibri"/>
              </a:rPr>
              <a:t>Jill</a:t>
            </a:r>
            <a:r>
              <a:rPr dirty="0" sz="10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Cooper,</a:t>
            </a:r>
            <a:r>
              <a:rPr dirty="0" sz="1000" spc="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Nicola</a:t>
            </a:r>
            <a:r>
              <a:rPr dirty="0" sz="1000" spc="1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Harrington,</a:t>
            </a:r>
            <a:r>
              <a:rPr dirty="0" sz="1000" spc="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82828"/>
                </a:solidFill>
                <a:latin typeface="Calibri"/>
                <a:cs typeface="Calibri"/>
              </a:rPr>
              <a:t>Victoria</a:t>
            </a:r>
            <a:r>
              <a:rPr dirty="0" sz="1000" spc="-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282828"/>
                </a:solidFill>
                <a:latin typeface="Calibri"/>
                <a:cs typeface="Calibri"/>
              </a:rPr>
              <a:t>Brown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8" name="object 38" descr=""/>
          <p:cNvSpPr txBox="1"/>
          <p:nvPr/>
        </p:nvSpPr>
        <p:spPr>
          <a:xfrm>
            <a:off x="4455795" y="5073650"/>
            <a:ext cx="9048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solidFill>
                  <a:srgbClr val="00699F"/>
                </a:solidFill>
                <a:latin typeface="Calibri"/>
                <a:cs typeface="Calibri"/>
              </a:rPr>
              <a:t>Implementer</a:t>
            </a:r>
            <a:endParaRPr sz="1200">
              <a:latin typeface="Calibri"/>
              <a:cs typeface="Calibri"/>
            </a:endParaRPr>
          </a:p>
        </p:txBody>
      </p:sp>
      <p:pic>
        <p:nvPicPr>
          <p:cNvPr id="39" name="object 39" descr="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3697604" y="5099761"/>
            <a:ext cx="670560" cy="643737"/>
          </a:xfrm>
          <a:prstGeom prst="rect">
            <a:avLst/>
          </a:prstGeom>
        </p:spPr>
      </p:pic>
      <p:sp>
        <p:nvSpPr>
          <p:cNvPr id="40" name="object 40" descr=""/>
          <p:cNvSpPr txBox="1"/>
          <p:nvPr/>
        </p:nvSpPr>
        <p:spPr>
          <a:xfrm>
            <a:off x="7696200" y="5391784"/>
            <a:ext cx="1421130" cy="1771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50">
                <a:solidFill>
                  <a:srgbClr val="282828"/>
                </a:solidFill>
                <a:latin typeface="Calibri"/>
                <a:cs typeface="Calibri"/>
              </a:rPr>
              <a:t>Jill</a:t>
            </a:r>
            <a:r>
              <a:rPr dirty="0" sz="1000" spc="-3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Cooper,</a:t>
            </a:r>
            <a:r>
              <a:rPr dirty="0" sz="1000" spc="-3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82828"/>
                </a:solidFill>
                <a:latin typeface="Calibri"/>
                <a:cs typeface="Calibri"/>
              </a:rPr>
              <a:t>Victoria</a:t>
            </a:r>
            <a:r>
              <a:rPr dirty="0" sz="1000" spc="-2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000" spc="-20">
                <a:solidFill>
                  <a:srgbClr val="282828"/>
                </a:solidFill>
                <a:latin typeface="Calibri"/>
                <a:cs typeface="Calibri"/>
              </a:rPr>
              <a:t>Brown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1" name="object 41" descr=""/>
          <p:cNvSpPr txBox="1"/>
          <p:nvPr/>
        </p:nvSpPr>
        <p:spPr>
          <a:xfrm>
            <a:off x="7696200" y="5073650"/>
            <a:ext cx="131000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10" b="1">
                <a:solidFill>
                  <a:srgbClr val="864A31"/>
                </a:solidFill>
                <a:latin typeface="Calibri"/>
                <a:cs typeface="Calibri"/>
              </a:rPr>
              <a:t>Completer</a:t>
            </a:r>
            <a:r>
              <a:rPr dirty="0" sz="1200" spc="114">
                <a:solidFill>
                  <a:srgbClr val="864A31"/>
                </a:solidFill>
                <a:latin typeface="Times New Roman"/>
                <a:cs typeface="Times New Roman"/>
              </a:rPr>
              <a:t> </a:t>
            </a:r>
            <a:r>
              <a:rPr dirty="0" sz="1200" spc="-10" b="1">
                <a:solidFill>
                  <a:srgbClr val="864A31"/>
                </a:solidFill>
                <a:latin typeface="Calibri"/>
                <a:cs typeface="Calibri"/>
              </a:rPr>
              <a:t>Finisher</a:t>
            </a:r>
            <a:endParaRPr sz="1200">
              <a:latin typeface="Calibri"/>
              <a:cs typeface="Calibri"/>
            </a:endParaRPr>
          </a:p>
        </p:txBody>
      </p:sp>
      <p:pic>
        <p:nvPicPr>
          <p:cNvPr id="42" name="object 42" descr="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6938009" y="5099761"/>
            <a:ext cx="670559" cy="643737"/>
          </a:xfrm>
          <a:prstGeom prst="rect">
            <a:avLst/>
          </a:prstGeom>
        </p:spPr>
      </p:pic>
      <p:sp>
        <p:nvSpPr>
          <p:cNvPr id="43" name="object 43" descr=""/>
          <p:cNvSpPr txBox="1"/>
          <p:nvPr/>
        </p:nvSpPr>
        <p:spPr>
          <a:xfrm>
            <a:off x="10010775" y="7165975"/>
            <a:ext cx="23431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0">
                <a:solidFill>
                  <a:srgbClr val="282828"/>
                </a:solidFill>
                <a:latin typeface="Calibri"/>
                <a:cs typeface="Calibri"/>
              </a:rPr>
              <a:t>9/12</a:t>
            </a:r>
            <a:endParaRPr sz="900">
              <a:latin typeface="Calibri"/>
              <a:cs typeface="Calibri"/>
            </a:endParaRPr>
          </a:p>
        </p:txBody>
      </p:sp>
      <p:pic>
        <p:nvPicPr>
          <p:cNvPr id="44" name="object 4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09600" y="7175500"/>
            <a:ext cx="585469" cy="125729"/>
          </a:xfrm>
          <a:prstGeom prst="rect">
            <a:avLst/>
          </a:prstGeom>
        </p:spPr>
      </p:pic>
      <p:sp>
        <p:nvSpPr>
          <p:cNvPr id="45" name="object 45" descr=""/>
          <p:cNvSpPr txBox="1"/>
          <p:nvPr/>
        </p:nvSpPr>
        <p:spPr>
          <a:xfrm>
            <a:off x="478155" y="6665469"/>
            <a:ext cx="979169" cy="663575"/>
          </a:xfrm>
          <a:prstGeom prst="rect">
            <a:avLst/>
          </a:prstGeom>
        </p:spPr>
        <p:txBody>
          <a:bodyPr wrap="square" lIns="0" tIns="55880" rIns="0" bIns="0" rtlCol="0" vert="horz">
            <a:spAutoFit/>
          </a:bodyPr>
          <a:lstStyle/>
          <a:p>
            <a:pPr algn="ctr" marL="7620">
              <a:lnSpc>
                <a:spcPct val="100000"/>
              </a:lnSpc>
              <a:spcBef>
                <a:spcPts val="440"/>
              </a:spcBef>
            </a:pPr>
            <a:r>
              <a:rPr dirty="0" sz="900" spc="-25" b="1">
                <a:solidFill>
                  <a:srgbClr val="FFFFFF"/>
                </a:solidFill>
                <a:latin typeface="Calibri"/>
                <a:cs typeface="Calibri"/>
              </a:rPr>
              <a:t>RI</a:t>
            </a:r>
            <a:endParaRPr sz="900">
              <a:latin typeface="Calibri"/>
              <a:cs typeface="Calibri"/>
            </a:endParaRPr>
          </a:p>
          <a:p>
            <a:pPr algn="ctr" marR="1905">
              <a:lnSpc>
                <a:spcPct val="100000"/>
              </a:lnSpc>
              <a:spcBef>
                <a:spcPts val="310"/>
              </a:spcBef>
            </a:pPr>
            <a:r>
              <a:rPr dirty="0" sz="800">
                <a:solidFill>
                  <a:srgbClr val="9F316D"/>
                </a:solidFill>
                <a:latin typeface="Calibri"/>
                <a:cs typeface="Calibri"/>
              </a:rPr>
              <a:t>Resource</a:t>
            </a:r>
            <a:r>
              <a:rPr dirty="0" sz="800" spc="-15">
                <a:solidFill>
                  <a:srgbClr val="9F316D"/>
                </a:solidFill>
                <a:latin typeface="Times New Roman"/>
                <a:cs typeface="Times New Roman"/>
              </a:rPr>
              <a:t> </a:t>
            </a:r>
            <a:r>
              <a:rPr dirty="0" sz="800" spc="-10">
                <a:solidFill>
                  <a:srgbClr val="9F316D"/>
                </a:solidFill>
                <a:latin typeface="Calibri"/>
                <a:cs typeface="Calibri"/>
              </a:rPr>
              <a:t>Investigator</a:t>
            </a:r>
            <a:endParaRPr sz="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tabLst>
                <a:tab pos="727710" algn="l"/>
              </a:tabLst>
            </a:pPr>
            <a:r>
              <a:rPr dirty="0" sz="900" spc="-50">
                <a:solidFill>
                  <a:srgbClr val="282828"/>
                </a:solidFill>
                <a:latin typeface="Calibri"/>
                <a:cs typeface="Calibri"/>
              </a:rPr>
              <a:t>©</a:t>
            </a:r>
            <a:r>
              <a:rPr dirty="0" sz="900">
                <a:solidFill>
                  <a:srgbClr val="282828"/>
                </a:solidFill>
                <a:latin typeface="Times New Roman"/>
                <a:cs typeface="Times New Roman"/>
              </a:rPr>
              <a:t>	</a:t>
            </a:r>
            <a:r>
              <a:rPr dirty="0" sz="900" spc="-20">
                <a:solidFill>
                  <a:srgbClr val="282828"/>
                </a:solidFill>
                <a:latin typeface="Calibri"/>
                <a:cs typeface="Calibri"/>
              </a:rPr>
              <a:t>2023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6" name="object 46" descr=""/>
          <p:cNvSpPr txBox="1"/>
          <p:nvPr/>
        </p:nvSpPr>
        <p:spPr>
          <a:xfrm>
            <a:off x="1774825" y="6665469"/>
            <a:ext cx="557530" cy="367665"/>
          </a:xfrm>
          <a:prstGeom prst="rect">
            <a:avLst/>
          </a:prstGeom>
        </p:spPr>
        <p:txBody>
          <a:bodyPr wrap="square" lIns="0" tIns="5588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40"/>
              </a:spcBef>
            </a:pPr>
            <a:r>
              <a:rPr dirty="0" sz="900" spc="-25" b="1">
                <a:solidFill>
                  <a:srgbClr val="FFFFFF"/>
                </a:solidFill>
                <a:latin typeface="Calibri"/>
                <a:cs typeface="Calibri"/>
              </a:rPr>
              <a:t>TW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10"/>
              </a:spcBef>
            </a:pPr>
            <a:r>
              <a:rPr dirty="0" sz="800" spc="-10">
                <a:solidFill>
                  <a:srgbClr val="9BB837"/>
                </a:solidFill>
                <a:latin typeface="Calibri"/>
                <a:cs typeface="Calibri"/>
              </a:rPr>
              <a:t>Teamworker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7" name="object 47" descr=""/>
          <p:cNvSpPr txBox="1"/>
          <p:nvPr/>
        </p:nvSpPr>
        <p:spPr>
          <a:xfrm>
            <a:off x="2869564" y="6665469"/>
            <a:ext cx="538480" cy="367665"/>
          </a:xfrm>
          <a:prstGeom prst="rect">
            <a:avLst/>
          </a:prstGeom>
        </p:spPr>
        <p:txBody>
          <a:bodyPr wrap="square" lIns="0" tIns="5588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40"/>
              </a:spcBef>
            </a:pPr>
            <a:r>
              <a:rPr dirty="0" sz="900" spc="-25" b="1">
                <a:solidFill>
                  <a:srgbClr val="FFFFFF"/>
                </a:solidFill>
                <a:latin typeface="Calibri"/>
                <a:cs typeface="Calibri"/>
              </a:rPr>
              <a:t>CO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10"/>
              </a:spcBef>
            </a:pPr>
            <a:r>
              <a:rPr dirty="0" sz="800" spc="-10">
                <a:solidFill>
                  <a:srgbClr val="4A95D2"/>
                </a:solidFill>
                <a:latin typeface="Calibri"/>
                <a:cs typeface="Calibri"/>
              </a:rPr>
              <a:t>Coordinator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8" name="object 48" descr=""/>
          <p:cNvSpPr txBox="1"/>
          <p:nvPr/>
        </p:nvSpPr>
        <p:spPr>
          <a:xfrm>
            <a:off x="4958715" y="6665469"/>
            <a:ext cx="784225" cy="367665"/>
          </a:xfrm>
          <a:prstGeom prst="rect">
            <a:avLst/>
          </a:prstGeom>
        </p:spPr>
        <p:txBody>
          <a:bodyPr wrap="square" lIns="0" tIns="55880" rIns="0" bIns="0" rtlCol="0" vert="horz">
            <a:spAutoFit/>
          </a:bodyPr>
          <a:lstStyle/>
          <a:p>
            <a:pPr algn="ctr" marR="11430">
              <a:lnSpc>
                <a:spcPct val="100000"/>
              </a:lnSpc>
              <a:spcBef>
                <a:spcPts val="440"/>
              </a:spcBef>
            </a:pPr>
            <a:r>
              <a:rPr dirty="0" sz="900" spc="-25" b="1">
                <a:solidFill>
                  <a:srgbClr val="FFFFFF"/>
                </a:solidFill>
                <a:latin typeface="Calibri"/>
                <a:cs typeface="Calibri"/>
              </a:rPr>
              <a:t>ME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10"/>
              </a:spcBef>
            </a:pPr>
            <a:r>
              <a:rPr dirty="0" sz="800" spc="-10">
                <a:solidFill>
                  <a:srgbClr val="A49B95"/>
                </a:solidFill>
                <a:latin typeface="Calibri"/>
                <a:cs typeface="Calibri"/>
              </a:rPr>
              <a:t>Monitor</a:t>
            </a:r>
            <a:r>
              <a:rPr dirty="0" sz="800" spc="-50">
                <a:solidFill>
                  <a:srgbClr val="A49B95"/>
                </a:solidFill>
                <a:latin typeface="Times New Roman"/>
                <a:cs typeface="Times New Roman"/>
              </a:rPr>
              <a:t> </a:t>
            </a:r>
            <a:r>
              <a:rPr dirty="0" sz="800" spc="-10">
                <a:solidFill>
                  <a:srgbClr val="A49B95"/>
                </a:solidFill>
                <a:latin typeface="Calibri"/>
                <a:cs typeface="Calibri"/>
              </a:rPr>
              <a:t>Evaluator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9" name="object 49" descr=""/>
          <p:cNvSpPr txBox="1"/>
          <p:nvPr/>
        </p:nvSpPr>
        <p:spPr>
          <a:xfrm>
            <a:off x="6223634" y="6665469"/>
            <a:ext cx="436880" cy="367665"/>
          </a:xfrm>
          <a:prstGeom prst="rect">
            <a:avLst/>
          </a:prstGeom>
        </p:spPr>
        <p:txBody>
          <a:bodyPr wrap="square" lIns="0" tIns="55880" rIns="0" bIns="0" rtlCol="0" vert="horz">
            <a:spAutoFit/>
          </a:bodyPr>
          <a:lstStyle/>
          <a:p>
            <a:pPr algn="ctr" marL="32384">
              <a:lnSpc>
                <a:spcPct val="100000"/>
              </a:lnSpc>
              <a:spcBef>
                <a:spcPts val="440"/>
              </a:spcBef>
            </a:pPr>
            <a:r>
              <a:rPr dirty="0" sz="900" spc="40" b="1">
                <a:solidFill>
                  <a:srgbClr val="FFFFFF"/>
                </a:solidFill>
                <a:latin typeface="Calibri"/>
                <a:cs typeface="Calibri"/>
              </a:rPr>
              <a:t>SP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10"/>
              </a:spcBef>
            </a:pPr>
            <a:r>
              <a:rPr dirty="0" sz="800" spc="-10">
                <a:solidFill>
                  <a:srgbClr val="B4AA69"/>
                </a:solidFill>
                <a:latin typeface="Calibri"/>
                <a:cs typeface="Calibri"/>
              </a:rPr>
              <a:t>Specialist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50" name="object 50" descr=""/>
          <p:cNvSpPr txBox="1"/>
          <p:nvPr/>
        </p:nvSpPr>
        <p:spPr>
          <a:xfrm>
            <a:off x="7382509" y="6665469"/>
            <a:ext cx="328930" cy="367665"/>
          </a:xfrm>
          <a:prstGeom prst="rect">
            <a:avLst/>
          </a:prstGeom>
        </p:spPr>
        <p:txBody>
          <a:bodyPr wrap="square" lIns="0" tIns="55880" rIns="0" bIns="0" rtlCol="0" vert="horz">
            <a:spAutoFit/>
          </a:bodyPr>
          <a:lstStyle/>
          <a:p>
            <a:pPr algn="ctr" marR="10795">
              <a:lnSpc>
                <a:spcPct val="100000"/>
              </a:lnSpc>
              <a:spcBef>
                <a:spcPts val="440"/>
              </a:spcBef>
            </a:pPr>
            <a:r>
              <a:rPr dirty="0" sz="900" spc="30" b="1">
                <a:solidFill>
                  <a:srgbClr val="FFFFFF"/>
                </a:solidFill>
                <a:latin typeface="Calibri"/>
                <a:cs typeface="Calibri"/>
              </a:rPr>
              <a:t>SH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10"/>
              </a:spcBef>
            </a:pPr>
            <a:r>
              <a:rPr dirty="0" sz="800" spc="-10">
                <a:solidFill>
                  <a:srgbClr val="B42C22"/>
                </a:solidFill>
                <a:latin typeface="Calibri"/>
                <a:cs typeface="Calibri"/>
              </a:rPr>
              <a:t>Shaper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51" name="object 51" descr=""/>
          <p:cNvSpPr txBox="1"/>
          <p:nvPr/>
        </p:nvSpPr>
        <p:spPr>
          <a:xfrm>
            <a:off x="4105909" y="6665469"/>
            <a:ext cx="252729" cy="367665"/>
          </a:xfrm>
          <a:prstGeom prst="rect">
            <a:avLst/>
          </a:prstGeom>
        </p:spPr>
        <p:txBody>
          <a:bodyPr wrap="square" lIns="0" tIns="55880" rIns="0" bIns="0" rtlCol="0" vert="horz">
            <a:spAutoFit/>
          </a:bodyPr>
          <a:lstStyle/>
          <a:p>
            <a:pPr algn="ctr" marL="32384">
              <a:lnSpc>
                <a:spcPct val="100000"/>
              </a:lnSpc>
              <a:spcBef>
                <a:spcPts val="440"/>
              </a:spcBef>
            </a:pPr>
            <a:r>
              <a:rPr dirty="0" sz="900" spc="45" b="1">
                <a:solidFill>
                  <a:srgbClr val="FFFFFF"/>
                </a:solidFill>
                <a:latin typeface="Calibri"/>
                <a:cs typeface="Calibri"/>
              </a:rPr>
              <a:t>PL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10"/>
              </a:spcBef>
            </a:pPr>
            <a:r>
              <a:rPr dirty="0" sz="800" spc="-10">
                <a:solidFill>
                  <a:srgbClr val="F9D237"/>
                </a:solidFill>
                <a:latin typeface="Calibri"/>
                <a:cs typeface="Calibri"/>
              </a:rPr>
              <a:t>Plant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52" name="object 52" descr=""/>
          <p:cNvSpPr txBox="1"/>
          <p:nvPr/>
        </p:nvSpPr>
        <p:spPr>
          <a:xfrm>
            <a:off x="8344534" y="6656054"/>
            <a:ext cx="582930" cy="377190"/>
          </a:xfrm>
          <a:prstGeom prst="rect">
            <a:avLst/>
          </a:prstGeom>
        </p:spPr>
        <p:txBody>
          <a:bodyPr wrap="square" lIns="0" tIns="6096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80"/>
              </a:spcBef>
            </a:pPr>
            <a:r>
              <a:rPr dirty="0" sz="900" spc="-25" b="1">
                <a:solidFill>
                  <a:srgbClr val="FFFFFF"/>
                </a:solidFill>
                <a:latin typeface="Calibri"/>
                <a:cs typeface="Calibri"/>
              </a:rPr>
              <a:t>IMP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45"/>
              </a:spcBef>
            </a:pPr>
            <a:r>
              <a:rPr dirty="0" sz="800" spc="-10">
                <a:solidFill>
                  <a:srgbClr val="00699F"/>
                </a:solidFill>
                <a:latin typeface="Calibri"/>
                <a:cs typeface="Calibri"/>
              </a:rPr>
              <a:t>Implementer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53" name="object 53" descr=""/>
          <p:cNvSpPr txBox="1"/>
          <p:nvPr/>
        </p:nvSpPr>
        <p:spPr>
          <a:xfrm>
            <a:off x="9316084" y="6665469"/>
            <a:ext cx="831215" cy="367665"/>
          </a:xfrm>
          <a:prstGeom prst="rect">
            <a:avLst/>
          </a:prstGeom>
        </p:spPr>
        <p:txBody>
          <a:bodyPr wrap="square" lIns="0" tIns="55880" rIns="0" bIns="0" rtlCol="0" vert="horz">
            <a:spAutoFit/>
          </a:bodyPr>
          <a:lstStyle/>
          <a:p>
            <a:pPr algn="ctr" marR="22860">
              <a:lnSpc>
                <a:spcPct val="100000"/>
              </a:lnSpc>
              <a:spcBef>
                <a:spcPts val="440"/>
              </a:spcBef>
            </a:pPr>
            <a:r>
              <a:rPr dirty="0" sz="900" spc="25" b="1">
                <a:solidFill>
                  <a:srgbClr val="FFFFFF"/>
                </a:solidFill>
                <a:latin typeface="Calibri"/>
                <a:cs typeface="Calibri"/>
              </a:rPr>
              <a:t>CF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10"/>
              </a:spcBef>
            </a:pPr>
            <a:r>
              <a:rPr dirty="0" sz="800">
                <a:solidFill>
                  <a:srgbClr val="864A31"/>
                </a:solidFill>
                <a:latin typeface="Calibri"/>
                <a:cs typeface="Calibri"/>
              </a:rPr>
              <a:t>Completer</a:t>
            </a:r>
            <a:r>
              <a:rPr dirty="0" sz="800" spc="20">
                <a:solidFill>
                  <a:srgbClr val="864A31"/>
                </a:solidFill>
                <a:latin typeface="Times New Roman"/>
                <a:cs typeface="Times New Roman"/>
              </a:rPr>
              <a:t> </a:t>
            </a:r>
            <a:r>
              <a:rPr dirty="0" sz="800" spc="-10">
                <a:solidFill>
                  <a:srgbClr val="864A31"/>
                </a:solidFill>
                <a:latin typeface="Calibri"/>
                <a:cs typeface="Calibri"/>
              </a:rPr>
              <a:t>Finisher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54" name="object 54" descr=""/>
          <p:cNvSpPr txBox="1"/>
          <p:nvPr/>
        </p:nvSpPr>
        <p:spPr>
          <a:xfrm>
            <a:off x="1663700" y="7161530"/>
            <a:ext cx="105727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282828"/>
                </a:solidFill>
                <a:latin typeface="Calibri"/>
                <a:cs typeface="Calibri"/>
              </a:rPr>
              <a:t>Utskriven:</a:t>
            </a:r>
            <a:r>
              <a:rPr dirty="0" sz="900" spc="-3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900" spc="-10">
                <a:solidFill>
                  <a:srgbClr val="282828"/>
                </a:solidFill>
                <a:latin typeface="Calibri"/>
                <a:cs typeface="Calibri"/>
              </a:rPr>
              <a:t>14/06/2023</a:t>
            </a:r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Teamrapport för Team Belbin</dc:title>
  <dcterms:created xsi:type="dcterms:W3CDTF">2023-09-28T15:25:50Z</dcterms:created>
  <dcterms:modified xsi:type="dcterms:W3CDTF">2023-09-28T15:25:50Z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2023-06-18T00:00:00Z</vt:filetime>
  </property>
  <property fmtid="{D5CDD505-2E9C-101B-9397-08002B2CF9AE}" pid="3" name="Creator">
    <vt:lpwstr>Crystal Reports</vt:lpwstr>
  </property>
  <property fmtid="{D5CDD505-2E9C-101B-9397-08002B2CF9AE}" pid="4" name="LastSaved">
    <vt:filetime>2023-09-28T00:00:00Z</vt:filetime>
  </property>
  <property fmtid="{D5CDD505-2E9C-101B-9397-08002B2CF9AE}" pid="5" name="Producer">
    <vt:lpwstr>Powered By Crystal</vt:lpwstr>
  </property>
</Properties>
</file>