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23088" y="7423480"/>
            <a:ext cx="713740" cy="107950"/>
          </a:xfrm>
          <a:custGeom>
            <a:avLst/>
            <a:gdLst/>
            <a:ahLst/>
            <a:cxnLst/>
            <a:rect l="l" t="t" r="r" b="b"/>
            <a:pathLst>
              <a:path w="713740" h="107950">
                <a:moveTo>
                  <a:pt x="679843" y="0"/>
                </a:moveTo>
                <a:lnTo>
                  <a:pt x="33654" y="0"/>
                </a:lnTo>
                <a:lnTo>
                  <a:pt x="20632" y="2670"/>
                </a:lnTo>
                <a:lnTo>
                  <a:pt x="9926" y="9926"/>
                </a:lnTo>
                <a:lnTo>
                  <a:pt x="2670" y="20632"/>
                </a:lnTo>
                <a:lnTo>
                  <a:pt x="0" y="33654"/>
                </a:lnTo>
                <a:lnTo>
                  <a:pt x="0" y="74040"/>
                </a:lnTo>
                <a:lnTo>
                  <a:pt x="2670" y="87063"/>
                </a:lnTo>
                <a:lnTo>
                  <a:pt x="9926" y="97769"/>
                </a:lnTo>
                <a:lnTo>
                  <a:pt x="20632" y="105025"/>
                </a:lnTo>
                <a:lnTo>
                  <a:pt x="33654" y="107695"/>
                </a:lnTo>
                <a:lnTo>
                  <a:pt x="679843" y="107695"/>
                </a:lnTo>
                <a:lnTo>
                  <a:pt x="692860" y="105025"/>
                </a:lnTo>
                <a:lnTo>
                  <a:pt x="703567" y="97769"/>
                </a:lnTo>
                <a:lnTo>
                  <a:pt x="710826" y="87063"/>
                </a:lnTo>
                <a:lnTo>
                  <a:pt x="713498" y="74040"/>
                </a:lnTo>
                <a:lnTo>
                  <a:pt x="713498" y="33654"/>
                </a:lnTo>
                <a:lnTo>
                  <a:pt x="710826" y="20632"/>
                </a:lnTo>
                <a:lnTo>
                  <a:pt x="703567" y="9926"/>
                </a:lnTo>
                <a:lnTo>
                  <a:pt x="692860" y="2670"/>
                </a:lnTo>
                <a:lnTo>
                  <a:pt x="679843" y="0"/>
                </a:lnTo>
                <a:close/>
              </a:path>
            </a:pathLst>
          </a:custGeom>
          <a:solidFill>
            <a:srgbClr val="A1326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094917" y="7423480"/>
            <a:ext cx="713740" cy="107950"/>
          </a:xfrm>
          <a:custGeom>
            <a:avLst/>
            <a:gdLst/>
            <a:ahLst/>
            <a:cxnLst/>
            <a:rect l="l" t="t" r="r" b="b"/>
            <a:pathLst>
              <a:path w="713739" h="107950">
                <a:moveTo>
                  <a:pt x="679843" y="0"/>
                </a:moveTo>
                <a:lnTo>
                  <a:pt x="33655" y="0"/>
                </a:lnTo>
                <a:lnTo>
                  <a:pt x="20632" y="2670"/>
                </a:lnTo>
                <a:lnTo>
                  <a:pt x="9926" y="9926"/>
                </a:lnTo>
                <a:lnTo>
                  <a:pt x="2670" y="20632"/>
                </a:lnTo>
                <a:lnTo>
                  <a:pt x="0" y="33654"/>
                </a:lnTo>
                <a:lnTo>
                  <a:pt x="0" y="74040"/>
                </a:lnTo>
                <a:lnTo>
                  <a:pt x="2670" y="87063"/>
                </a:lnTo>
                <a:lnTo>
                  <a:pt x="9926" y="97769"/>
                </a:lnTo>
                <a:lnTo>
                  <a:pt x="20632" y="105025"/>
                </a:lnTo>
                <a:lnTo>
                  <a:pt x="33655" y="107695"/>
                </a:lnTo>
                <a:lnTo>
                  <a:pt x="679843" y="107695"/>
                </a:lnTo>
                <a:lnTo>
                  <a:pt x="692865" y="105025"/>
                </a:lnTo>
                <a:lnTo>
                  <a:pt x="703572" y="97769"/>
                </a:lnTo>
                <a:lnTo>
                  <a:pt x="710827" y="87063"/>
                </a:lnTo>
                <a:lnTo>
                  <a:pt x="713498" y="74040"/>
                </a:lnTo>
                <a:lnTo>
                  <a:pt x="713498" y="33654"/>
                </a:lnTo>
                <a:lnTo>
                  <a:pt x="710827" y="20632"/>
                </a:lnTo>
                <a:lnTo>
                  <a:pt x="703572" y="9926"/>
                </a:lnTo>
                <a:lnTo>
                  <a:pt x="692865" y="2670"/>
                </a:lnTo>
                <a:lnTo>
                  <a:pt x="679843" y="0"/>
                </a:lnTo>
                <a:close/>
              </a:path>
            </a:pathLst>
          </a:custGeom>
          <a:solidFill>
            <a:srgbClr val="9CB9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862264" y="7423480"/>
            <a:ext cx="713740" cy="107950"/>
          </a:xfrm>
          <a:custGeom>
            <a:avLst/>
            <a:gdLst/>
            <a:ahLst/>
            <a:cxnLst/>
            <a:rect l="l" t="t" r="r" b="b"/>
            <a:pathLst>
              <a:path w="713739" h="107950">
                <a:moveTo>
                  <a:pt x="679843" y="0"/>
                </a:moveTo>
                <a:lnTo>
                  <a:pt x="33655" y="0"/>
                </a:lnTo>
                <a:lnTo>
                  <a:pt x="20632" y="2670"/>
                </a:lnTo>
                <a:lnTo>
                  <a:pt x="9926" y="9926"/>
                </a:lnTo>
                <a:lnTo>
                  <a:pt x="2670" y="20632"/>
                </a:lnTo>
                <a:lnTo>
                  <a:pt x="0" y="33654"/>
                </a:lnTo>
                <a:lnTo>
                  <a:pt x="0" y="74040"/>
                </a:lnTo>
                <a:lnTo>
                  <a:pt x="2670" y="87063"/>
                </a:lnTo>
                <a:lnTo>
                  <a:pt x="9926" y="97769"/>
                </a:lnTo>
                <a:lnTo>
                  <a:pt x="20632" y="105025"/>
                </a:lnTo>
                <a:lnTo>
                  <a:pt x="33655" y="107695"/>
                </a:lnTo>
                <a:lnTo>
                  <a:pt x="679843" y="107695"/>
                </a:lnTo>
                <a:lnTo>
                  <a:pt x="692860" y="105025"/>
                </a:lnTo>
                <a:lnTo>
                  <a:pt x="703567" y="97769"/>
                </a:lnTo>
                <a:lnTo>
                  <a:pt x="710826" y="87063"/>
                </a:lnTo>
                <a:lnTo>
                  <a:pt x="713498" y="74040"/>
                </a:lnTo>
                <a:lnTo>
                  <a:pt x="713498" y="33654"/>
                </a:lnTo>
                <a:lnTo>
                  <a:pt x="710826" y="20632"/>
                </a:lnTo>
                <a:lnTo>
                  <a:pt x="703567" y="9926"/>
                </a:lnTo>
                <a:lnTo>
                  <a:pt x="692860" y="2670"/>
                </a:lnTo>
                <a:lnTo>
                  <a:pt x="679843" y="0"/>
                </a:lnTo>
                <a:close/>
              </a:path>
            </a:pathLst>
          </a:custGeom>
          <a:solidFill>
            <a:srgbClr val="4C96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638577" y="7423480"/>
            <a:ext cx="713740" cy="107950"/>
          </a:xfrm>
          <a:custGeom>
            <a:avLst/>
            <a:gdLst/>
            <a:ahLst/>
            <a:cxnLst/>
            <a:rect l="l" t="t" r="r" b="b"/>
            <a:pathLst>
              <a:path w="713739" h="107950">
                <a:moveTo>
                  <a:pt x="679843" y="0"/>
                </a:moveTo>
                <a:lnTo>
                  <a:pt x="33655" y="0"/>
                </a:lnTo>
                <a:lnTo>
                  <a:pt x="20638" y="2670"/>
                </a:lnTo>
                <a:lnTo>
                  <a:pt x="9931" y="9926"/>
                </a:lnTo>
                <a:lnTo>
                  <a:pt x="2672" y="20632"/>
                </a:lnTo>
                <a:lnTo>
                  <a:pt x="0" y="33654"/>
                </a:lnTo>
                <a:lnTo>
                  <a:pt x="0" y="74040"/>
                </a:lnTo>
                <a:lnTo>
                  <a:pt x="2672" y="87063"/>
                </a:lnTo>
                <a:lnTo>
                  <a:pt x="9931" y="97769"/>
                </a:lnTo>
                <a:lnTo>
                  <a:pt x="20638" y="105025"/>
                </a:lnTo>
                <a:lnTo>
                  <a:pt x="33655" y="107695"/>
                </a:lnTo>
                <a:lnTo>
                  <a:pt x="679843" y="107695"/>
                </a:lnTo>
                <a:lnTo>
                  <a:pt x="692865" y="105025"/>
                </a:lnTo>
                <a:lnTo>
                  <a:pt x="703572" y="97769"/>
                </a:lnTo>
                <a:lnTo>
                  <a:pt x="710827" y="87063"/>
                </a:lnTo>
                <a:lnTo>
                  <a:pt x="713498" y="74040"/>
                </a:lnTo>
                <a:lnTo>
                  <a:pt x="713498" y="33654"/>
                </a:lnTo>
                <a:lnTo>
                  <a:pt x="710827" y="20632"/>
                </a:lnTo>
                <a:lnTo>
                  <a:pt x="703572" y="9926"/>
                </a:lnTo>
                <a:lnTo>
                  <a:pt x="692865" y="2670"/>
                </a:lnTo>
                <a:lnTo>
                  <a:pt x="679843" y="0"/>
                </a:lnTo>
                <a:close/>
              </a:path>
            </a:pathLst>
          </a:custGeom>
          <a:solidFill>
            <a:srgbClr val="FAD2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417150" y="7423480"/>
            <a:ext cx="713740" cy="107950"/>
          </a:xfrm>
          <a:custGeom>
            <a:avLst/>
            <a:gdLst/>
            <a:ahLst/>
            <a:cxnLst/>
            <a:rect l="l" t="t" r="r" b="b"/>
            <a:pathLst>
              <a:path w="713739" h="107950">
                <a:moveTo>
                  <a:pt x="679843" y="0"/>
                </a:moveTo>
                <a:lnTo>
                  <a:pt x="33654" y="0"/>
                </a:lnTo>
                <a:lnTo>
                  <a:pt x="20638" y="2670"/>
                </a:lnTo>
                <a:lnTo>
                  <a:pt x="9931" y="9926"/>
                </a:lnTo>
                <a:lnTo>
                  <a:pt x="2672" y="20632"/>
                </a:lnTo>
                <a:lnTo>
                  <a:pt x="0" y="33654"/>
                </a:lnTo>
                <a:lnTo>
                  <a:pt x="0" y="74040"/>
                </a:lnTo>
                <a:lnTo>
                  <a:pt x="2672" y="87063"/>
                </a:lnTo>
                <a:lnTo>
                  <a:pt x="9931" y="97769"/>
                </a:lnTo>
                <a:lnTo>
                  <a:pt x="20638" y="105025"/>
                </a:lnTo>
                <a:lnTo>
                  <a:pt x="33654" y="107695"/>
                </a:lnTo>
                <a:lnTo>
                  <a:pt x="679843" y="107695"/>
                </a:lnTo>
                <a:lnTo>
                  <a:pt x="692865" y="105025"/>
                </a:lnTo>
                <a:lnTo>
                  <a:pt x="703572" y="97769"/>
                </a:lnTo>
                <a:lnTo>
                  <a:pt x="710827" y="87063"/>
                </a:lnTo>
                <a:lnTo>
                  <a:pt x="713498" y="74040"/>
                </a:lnTo>
                <a:lnTo>
                  <a:pt x="713498" y="33654"/>
                </a:lnTo>
                <a:lnTo>
                  <a:pt x="710827" y="20632"/>
                </a:lnTo>
                <a:lnTo>
                  <a:pt x="703572" y="9926"/>
                </a:lnTo>
                <a:lnTo>
                  <a:pt x="692865" y="2670"/>
                </a:lnTo>
                <a:lnTo>
                  <a:pt x="679843" y="0"/>
                </a:lnTo>
                <a:close/>
              </a:path>
            </a:pathLst>
          </a:custGeom>
          <a:solidFill>
            <a:srgbClr val="A59B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4191228" y="7423480"/>
            <a:ext cx="713740" cy="107950"/>
          </a:xfrm>
          <a:custGeom>
            <a:avLst/>
            <a:gdLst/>
            <a:ahLst/>
            <a:cxnLst/>
            <a:rect l="l" t="t" r="r" b="b"/>
            <a:pathLst>
              <a:path w="713739" h="107950">
                <a:moveTo>
                  <a:pt x="679843" y="0"/>
                </a:moveTo>
                <a:lnTo>
                  <a:pt x="33654" y="0"/>
                </a:lnTo>
                <a:lnTo>
                  <a:pt x="20632" y="2670"/>
                </a:lnTo>
                <a:lnTo>
                  <a:pt x="9926" y="9926"/>
                </a:lnTo>
                <a:lnTo>
                  <a:pt x="2670" y="20632"/>
                </a:lnTo>
                <a:lnTo>
                  <a:pt x="0" y="33654"/>
                </a:lnTo>
                <a:lnTo>
                  <a:pt x="0" y="74040"/>
                </a:lnTo>
                <a:lnTo>
                  <a:pt x="2670" y="87063"/>
                </a:lnTo>
                <a:lnTo>
                  <a:pt x="9926" y="97769"/>
                </a:lnTo>
                <a:lnTo>
                  <a:pt x="20632" y="105025"/>
                </a:lnTo>
                <a:lnTo>
                  <a:pt x="33654" y="107695"/>
                </a:lnTo>
                <a:lnTo>
                  <a:pt x="679843" y="107695"/>
                </a:lnTo>
                <a:lnTo>
                  <a:pt x="692860" y="105025"/>
                </a:lnTo>
                <a:lnTo>
                  <a:pt x="703567" y="97769"/>
                </a:lnTo>
                <a:lnTo>
                  <a:pt x="710826" y="87063"/>
                </a:lnTo>
                <a:lnTo>
                  <a:pt x="713498" y="74040"/>
                </a:lnTo>
                <a:lnTo>
                  <a:pt x="713498" y="33654"/>
                </a:lnTo>
                <a:lnTo>
                  <a:pt x="710826" y="20632"/>
                </a:lnTo>
                <a:lnTo>
                  <a:pt x="703567" y="9926"/>
                </a:lnTo>
                <a:lnTo>
                  <a:pt x="692860" y="2670"/>
                </a:lnTo>
                <a:lnTo>
                  <a:pt x="679843" y="0"/>
                </a:lnTo>
                <a:close/>
              </a:path>
            </a:pathLst>
          </a:custGeom>
          <a:solidFill>
            <a:srgbClr val="B4AB6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4972037" y="7423480"/>
            <a:ext cx="713740" cy="107950"/>
          </a:xfrm>
          <a:custGeom>
            <a:avLst/>
            <a:gdLst/>
            <a:ahLst/>
            <a:cxnLst/>
            <a:rect l="l" t="t" r="r" b="b"/>
            <a:pathLst>
              <a:path w="713739" h="107950">
                <a:moveTo>
                  <a:pt x="679830" y="0"/>
                </a:moveTo>
                <a:lnTo>
                  <a:pt x="33654" y="0"/>
                </a:lnTo>
                <a:lnTo>
                  <a:pt x="20632" y="2670"/>
                </a:lnTo>
                <a:lnTo>
                  <a:pt x="9926" y="9926"/>
                </a:lnTo>
                <a:lnTo>
                  <a:pt x="2670" y="20632"/>
                </a:lnTo>
                <a:lnTo>
                  <a:pt x="0" y="33654"/>
                </a:lnTo>
                <a:lnTo>
                  <a:pt x="0" y="74040"/>
                </a:lnTo>
                <a:lnTo>
                  <a:pt x="2670" y="87063"/>
                </a:lnTo>
                <a:lnTo>
                  <a:pt x="9926" y="97769"/>
                </a:lnTo>
                <a:lnTo>
                  <a:pt x="20632" y="105025"/>
                </a:lnTo>
                <a:lnTo>
                  <a:pt x="33654" y="107695"/>
                </a:lnTo>
                <a:lnTo>
                  <a:pt x="679830" y="107695"/>
                </a:lnTo>
                <a:lnTo>
                  <a:pt x="692853" y="105025"/>
                </a:lnTo>
                <a:lnTo>
                  <a:pt x="703559" y="97769"/>
                </a:lnTo>
                <a:lnTo>
                  <a:pt x="710815" y="87063"/>
                </a:lnTo>
                <a:lnTo>
                  <a:pt x="713485" y="74040"/>
                </a:lnTo>
                <a:lnTo>
                  <a:pt x="713485" y="33654"/>
                </a:lnTo>
                <a:lnTo>
                  <a:pt x="710815" y="20632"/>
                </a:lnTo>
                <a:lnTo>
                  <a:pt x="703559" y="9926"/>
                </a:lnTo>
                <a:lnTo>
                  <a:pt x="692853" y="2670"/>
                </a:lnTo>
                <a:lnTo>
                  <a:pt x="679830" y="0"/>
                </a:lnTo>
                <a:close/>
              </a:path>
            </a:pathLst>
          </a:custGeom>
          <a:solidFill>
            <a:srgbClr val="B42E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5738926" y="7423480"/>
            <a:ext cx="713740" cy="107314"/>
          </a:xfrm>
          <a:custGeom>
            <a:avLst/>
            <a:gdLst/>
            <a:ahLst/>
            <a:cxnLst/>
            <a:rect l="l" t="t" r="r" b="b"/>
            <a:pathLst>
              <a:path w="713739" h="107315">
                <a:moveTo>
                  <a:pt x="679843" y="0"/>
                </a:moveTo>
                <a:lnTo>
                  <a:pt x="33654" y="0"/>
                </a:lnTo>
                <a:lnTo>
                  <a:pt x="20632" y="2670"/>
                </a:lnTo>
                <a:lnTo>
                  <a:pt x="9926" y="9926"/>
                </a:lnTo>
                <a:lnTo>
                  <a:pt x="2670" y="20632"/>
                </a:lnTo>
                <a:lnTo>
                  <a:pt x="0" y="33654"/>
                </a:lnTo>
                <a:lnTo>
                  <a:pt x="0" y="73596"/>
                </a:lnTo>
                <a:lnTo>
                  <a:pt x="2670" y="86613"/>
                </a:lnTo>
                <a:lnTo>
                  <a:pt x="9926" y="97320"/>
                </a:lnTo>
                <a:lnTo>
                  <a:pt x="20632" y="104578"/>
                </a:lnTo>
                <a:lnTo>
                  <a:pt x="33654" y="107251"/>
                </a:lnTo>
                <a:lnTo>
                  <a:pt x="679843" y="107251"/>
                </a:lnTo>
                <a:lnTo>
                  <a:pt x="692860" y="104578"/>
                </a:lnTo>
                <a:lnTo>
                  <a:pt x="703567" y="97320"/>
                </a:lnTo>
                <a:lnTo>
                  <a:pt x="710826" y="86613"/>
                </a:lnTo>
                <a:lnTo>
                  <a:pt x="713498" y="73596"/>
                </a:lnTo>
                <a:lnTo>
                  <a:pt x="713498" y="33654"/>
                </a:lnTo>
                <a:lnTo>
                  <a:pt x="710826" y="20632"/>
                </a:lnTo>
                <a:lnTo>
                  <a:pt x="703567" y="9926"/>
                </a:lnTo>
                <a:lnTo>
                  <a:pt x="692860" y="2670"/>
                </a:lnTo>
                <a:lnTo>
                  <a:pt x="679843" y="0"/>
                </a:lnTo>
                <a:close/>
              </a:path>
            </a:pathLst>
          </a:custGeom>
          <a:solidFill>
            <a:srgbClr val="006A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6515696" y="7423480"/>
            <a:ext cx="713740" cy="107950"/>
          </a:xfrm>
          <a:custGeom>
            <a:avLst/>
            <a:gdLst/>
            <a:ahLst/>
            <a:cxnLst/>
            <a:rect l="l" t="t" r="r" b="b"/>
            <a:pathLst>
              <a:path w="713740" h="107950">
                <a:moveTo>
                  <a:pt x="679830" y="0"/>
                </a:moveTo>
                <a:lnTo>
                  <a:pt x="33654" y="0"/>
                </a:lnTo>
                <a:lnTo>
                  <a:pt x="20632" y="2670"/>
                </a:lnTo>
                <a:lnTo>
                  <a:pt x="9926" y="9926"/>
                </a:lnTo>
                <a:lnTo>
                  <a:pt x="2670" y="20632"/>
                </a:lnTo>
                <a:lnTo>
                  <a:pt x="0" y="33654"/>
                </a:lnTo>
                <a:lnTo>
                  <a:pt x="0" y="74040"/>
                </a:lnTo>
                <a:lnTo>
                  <a:pt x="2670" y="87063"/>
                </a:lnTo>
                <a:lnTo>
                  <a:pt x="9926" y="97769"/>
                </a:lnTo>
                <a:lnTo>
                  <a:pt x="20632" y="105025"/>
                </a:lnTo>
                <a:lnTo>
                  <a:pt x="33654" y="107695"/>
                </a:lnTo>
                <a:lnTo>
                  <a:pt x="679830" y="107695"/>
                </a:lnTo>
                <a:lnTo>
                  <a:pt x="692853" y="105025"/>
                </a:lnTo>
                <a:lnTo>
                  <a:pt x="703559" y="97769"/>
                </a:lnTo>
                <a:lnTo>
                  <a:pt x="710815" y="87063"/>
                </a:lnTo>
                <a:lnTo>
                  <a:pt x="713485" y="74040"/>
                </a:lnTo>
                <a:lnTo>
                  <a:pt x="713485" y="33654"/>
                </a:lnTo>
                <a:lnTo>
                  <a:pt x="710815" y="20632"/>
                </a:lnTo>
                <a:lnTo>
                  <a:pt x="703559" y="9926"/>
                </a:lnTo>
                <a:lnTo>
                  <a:pt x="692853" y="2670"/>
                </a:lnTo>
                <a:lnTo>
                  <a:pt x="679830" y="0"/>
                </a:lnTo>
                <a:close/>
              </a:path>
            </a:pathLst>
          </a:custGeom>
          <a:solidFill>
            <a:srgbClr val="884C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323088" y="3361486"/>
            <a:ext cx="6910705" cy="0"/>
          </a:xfrm>
          <a:custGeom>
            <a:avLst/>
            <a:gdLst/>
            <a:ahLst/>
            <a:cxnLst/>
            <a:rect l="l" t="t" r="r" b="b"/>
            <a:pathLst>
              <a:path w="6910705" h="0">
                <a:moveTo>
                  <a:pt x="0" y="0"/>
                </a:moveTo>
                <a:lnTo>
                  <a:pt x="6910133" y="0"/>
                </a:lnTo>
              </a:path>
            </a:pathLst>
          </a:custGeom>
          <a:ln w="3175">
            <a:solidFill>
              <a:srgbClr val="28282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465061" y="3027050"/>
            <a:ext cx="1764664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>
                <a:solidFill>
                  <a:srgbClr val="028442"/>
                </a:solidFill>
                <a:latin typeface="Calibri"/>
                <a:cs typeface="Calibri"/>
              </a:rPr>
              <a:t>Rob</a:t>
            </a:r>
            <a:r>
              <a:rPr dirty="0" sz="1400" spc="35">
                <a:solidFill>
                  <a:srgbClr val="028442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28442"/>
                </a:solidFill>
                <a:latin typeface="Calibri"/>
                <a:cs typeface="Calibri"/>
              </a:rPr>
              <a:t>Teal</a:t>
            </a:r>
            <a:r>
              <a:rPr dirty="0" sz="1400" spc="35">
                <a:solidFill>
                  <a:srgbClr val="028442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28442"/>
                </a:solidFill>
                <a:latin typeface="Calibri"/>
                <a:cs typeface="Calibri"/>
              </a:rPr>
              <a:t>och</a:t>
            </a:r>
            <a:r>
              <a:rPr dirty="0" sz="1400" spc="40">
                <a:solidFill>
                  <a:srgbClr val="028442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28442"/>
                </a:solidFill>
                <a:latin typeface="Calibri"/>
                <a:cs typeface="Calibri"/>
              </a:rPr>
              <a:t>Dave</a:t>
            </a:r>
            <a:r>
              <a:rPr dirty="0" sz="1400" spc="35">
                <a:solidFill>
                  <a:srgbClr val="028442"/>
                </a:solidFill>
                <a:latin typeface="Calibri"/>
                <a:cs typeface="Calibri"/>
              </a:rPr>
              <a:t> </a:t>
            </a:r>
            <a:r>
              <a:rPr dirty="0" sz="1400" spc="-20">
                <a:solidFill>
                  <a:srgbClr val="028442"/>
                </a:solidFill>
                <a:latin typeface="Calibri"/>
                <a:cs typeface="Calibri"/>
              </a:rPr>
              <a:t>Blue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088" y="3049612"/>
            <a:ext cx="1034351" cy="222123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2080348" y="5895530"/>
            <a:ext cx="1588770" cy="1420495"/>
            <a:chOff x="2080348" y="5895530"/>
            <a:chExt cx="1588770" cy="1420495"/>
          </a:xfrm>
        </p:grpSpPr>
        <p:sp>
          <p:nvSpPr>
            <p:cNvPr id="5" name="object 5" descr=""/>
            <p:cNvSpPr/>
            <p:nvPr/>
          </p:nvSpPr>
          <p:spPr>
            <a:xfrm>
              <a:off x="2080349" y="5895530"/>
              <a:ext cx="1584960" cy="1420495"/>
            </a:xfrm>
            <a:custGeom>
              <a:avLst/>
              <a:gdLst/>
              <a:ahLst/>
              <a:cxnLst/>
              <a:rect l="l" t="t" r="r" b="b"/>
              <a:pathLst>
                <a:path w="1584960" h="1420495">
                  <a:moveTo>
                    <a:pt x="1319288" y="0"/>
                  </a:moveTo>
                  <a:lnTo>
                    <a:pt x="0" y="0"/>
                  </a:lnTo>
                  <a:lnTo>
                    <a:pt x="0" y="1420253"/>
                  </a:lnTo>
                  <a:lnTo>
                    <a:pt x="1319288" y="1420253"/>
                  </a:lnTo>
                  <a:lnTo>
                    <a:pt x="1319288" y="0"/>
                  </a:lnTo>
                  <a:close/>
                </a:path>
                <a:path w="1584960" h="1420495">
                  <a:moveTo>
                    <a:pt x="1584502" y="269240"/>
                  </a:moveTo>
                  <a:lnTo>
                    <a:pt x="1319301" y="269240"/>
                  </a:lnTo>
                  <a:lnTo>
                    <a:pt x="1319301" y="1420253"/>
                  </a:lnTo>
                  <a:lnTo>
                    <a:pt x="1584502" y="1420253"/>
                  </a:lnTo>
                  <a:lnTo>
                    <a:pt x="1584502" y="269240"/>
                  </a:lnTo>
                  <a:close/>
                </a:path>
              </a:pathLst>
            </a:custGeom>
            <a:solidFill>
              <a:srgbClr val="F1F0F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99650" y="5895530"/>
              <a:ext cx="269252" cy="269239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3950305" y="4254586"/>
            <a:ext cx="3267075" cy="2447925"/>
            <a:chOff x="3950305" y="4254586"/>
            <a:chExt cx="3267075" cy="2447925"/>
          </a:xfrm>
        </p:grpSpPr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50305" y="6688716"/>
              <a:ext cx="3258245" cy="13439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50305" y="6446643"/>
              <a:ext cx="3258245" cy="13439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3953687" y="6201054"/>
              <a:ext cx="3251835" cy="6985"/>
            </a:xfrm>
            <a:custGeom>
              <a:avLst/>
              <a:gdLst/>
              <a:ahLst/>
              <a:cxnLst/>
              <a:rect l="l" t="t" r="r" b="b"/>
              <a:pathLst>
                <a:path w="3251834" h="6985">
                  <a:moveTo>
                    <a:pt x="47790" y="0"/>
                  </a:moveTo>
                  <a:lnTo>
                    <a:pt x="1676" y="0"/>
                  </a:lnTo>
                  <a:lnTo>
                    <a:pt x="0" y="1676"/>
                  </a:lnTo>
                  <a:lnTo>
                    <a:pt x="0" y="5461"/>
                  </a:lnTo>
                  <a:lnTo>
                    <a:pt x="1676" y="6731"/>
                  </a:lnTo>
                  <a:lnTo>
                    <a:pt x="47790" y="6731"/>
                  </a:lnTo>
                  <a:lnTo>
                    <a:pt x="49466" y="5461"/>
                  </a:lnTo>
                  <a:lnTo>
                    <a:pt x="49466" y="1676"/>
                  </a:lnTo>
                  <a:lnTo>
                    <a:pt x="47790" y="0"/>
                  </a:lnTo>
                  <a:close/>
                </a:path>
                <a:path w="3251834" h="6985">
                  <a:moveTo>
                    <a:pt x="120738" y="0"/>
                  </a:moveTo>
                  <a:lnTo>
                    <a:pt x="74625" y="0"/>
                  </a:lnTo>
                  <a:lnTo>
                    <a:pt x="72948" y="1676"/>
                  </a:lnTo>
                  <a:lnTo>
                    <a:pt x="72948" y="5461"/>
                  </a:lnTo>
                  <a:lnTo>
                    <a:pt x="74625" y="6731"/>
                  </a:lnTo>
                  <a:lnTo>
                    <a:pt x="120738" y="6731"/>
                  </a:lnTo>
                  <a:lnTo>
                    <a:pt x="122415" y="5461"/>
                  </a:lnTo>
                  <a:lnTo>
                    <a:pt x="122415" y="1676"/>
                  </a:lnTo>
                  <a:lnTo>
                    <a:pt x="120738" y="0"/>
                  </a:lnTo>
                  <a:close/>
                </a:path>
                <a:path w="3251834" h="6985">
                  <a:moveTo>
                    <a:pt x="193687" y="0"/>
                  </a:moveTo>
                  <a:lnTo>
                    <a:pt x="147154" y="0"/>
                  </a:lnTo>
                  <a:lnTo>
                    <a:pt x="145897" y="1676"/>
                  </a:lnTo>
                  <a:lnTo>
                    <a:pt x="145897" y="5461"/>
                  </a:lnTo>
                  <a:lnTo>
                    <a:pt x="147154" y="6731"/>
                  </a:lnTo>
                  <a:lnTo>
                    <a:pt x="193687" y="6731"/>
                  </a:lnTo>
                  <a:lnTo>
                    <a:pt x="194945" y="5461"/>
                  </a:lnTo>
                  <a:lnTo>
                    <a:pt x="194945" y="1676"/>
                  </a:lnTo>
                  <a:lnTo>
                    <a:pt x="193687" y="0"/>
                  </a:lnTo>
                  <a:close/>
                </a:path>
                <a:path w="3251834" h="6985">
                  <a:moveTo>
                    <a:pt x="266217" y="0"/>
                  </a:moveTo>
                  <a:lnTo>
                    <a:pt x="220103" y="0"/>
                  </a:lnTo>
                  <a:lnTo>
                    <a:pt x="218427" y="1676"/>
                  </a:lnTo>
                  <a:lnTo>
                    <a:pt x="218427" y="5461"/>
                  </a:lnTo>
                  <a:lnTo>
                    <a:pt x="220103" y="6731"/>
                  </a:lnTo>
                  <a:lnTo>
                    <a:pt x="266217" y="6731"/>
                  </a:lnTo>
                  <a:lnTo>
                    <a:pt x="267893" y="5461"/>
                  </a:lnTo>
                  <a:lnTo>
                    <a:pt x="267893" y="1676"/>
                  </a:lnTo>
                  <a:lnTo>
                    <a:pt x="266217" y="0"/>
                  </a:lnTo>
                  <a:close/>
                </a:path>
                <a:path w="3251834" h="6985">
                  <a:moveTo>
                    <a:pt x="339166" y="0"/>
                  </a:moveTo>
                  <a:lnTo>
                    <a:pt x="292633" y="0"/>
                  </a:lnTo>
                  <a:lnTo>
                    <a:pt x="291376" y="1676"/>
                  </a:lnTo>
                  <a:lnTo>
                    <a:pt x="291376" y="5461"/>
                  </a:lnTo>
                  <a:lnTo>
                    <a:pt x="292633" y="6731"/>
                  </a:lnTo>
                  <a:lnTo>
                    <a:pt x="339166" y="6731"/>
                  </a:lnTo>
                  <a:lnTo>
                    <a:pt x="340423" y="5461"/>
                  </a:lnTo>
                  <a:lnTo>
                    <a:pt x="340423" y="1676"/>
                  </a:lnTo>
                  <a:lnTo>
                    <a:pt x="339166" y="0"/>
                  </a:lnTo>
                  <a:close/>
                </a:path>
                <a:path w="3251834" h="6985">
                  <a:moveTo>
                    <a:pt x="411695" y="0"/>
                  </a:moveTo>
                  <a:lnTo>
                    <a:pt x="365569" y="0"/>
                  </a:lnTo>
                  <a:lnTo>
                    <a:pt x="363893" y="1676"/>
                  </a:lnTo>
                  <a:lnTo>
                    <a:pt x="363893" y="5461"/>
                  </a:lnTo>
                  <a:lnTo>
                    <a:pt x="365569" y="6731"/>
                  </a:lnTo>
                  <a:lnTo>
                    <a:pt x="411695" y="6731"/>
                  </a:lnTo>
                  <a:lnTo>
                    <a:pt x="413372" y="5461"/>
                  </a:lnTo>
                  <a:lnTo>
                    <a:pt x="413372" y="1676"/>
                  </a:lnTo>
                  <a:lnTo>
                    <a:pt x="411695" y="0"/>
                  </a:lnTo>
                  <a:close/>
                </a:path>
                <a:path w="3251834" h="6985">
                  <a:moveTo>
                    <a:pt x="484632" y="0"/>
                  </a:moveTo>
                  <a:lnTo>
                    <a:pt x="438518" y="0"/>
                  </a:lnTo>
                  <a:lnTo>
                    <a:pt x="436841" y="1676"/>
                  </a:lnTo>
                  <a:lnTo>
                    <a:pt x="436841" y="5461"/>
                  </a:lnTo>
                  <a:lnTo>
                    <a:pt x="438518" y="6731"/>
                  </a:lnTo>
                  <a:lnTo>
                    <a:pt x="484632" y="6731"/>
                  </a:lnTo>
                  <a:lnTo>
                    <a:pt x="486308" y="5461"/>
                  </a:lnTo>
                  <a:lnTo>
                    <a:pt x="486308" y="1676"/>
                  </a:lnTo>
                  <a:lnTo>
                    <a:pt x="484632" y="0"/>
                  </a:lnTo>
                  <a:close/>
                </a:path>
                <a:path w="3251834" h="6985">
                  <a:moveTo>
                    <a:pt x="557580" y="0"/>
                  </a:moveTo>
                  <a:lnTo>
                    <a:pt x="511048" y="0"/>
                  </a:lnTo>
                  <a:lnTo>
                    <a:pt x="509790" y="1676"/>
                  </a:lnTo>
                  <a:lnTo>
                    <a:pt x="509790" y="5461"/>
                  </a:lnTo>
                  <a:lnTo>
                    <a:pt x="511048" y="6731"/>
                  </a:lnTo>
                  <a:lnTo>
                    <a:pt x="557580" y="6731"/>
                  </a:lnTo>
                  <a:lnTo>
                    <a:pt x="558838" y="5461"/>
                  </a:lnTo>
                  <a:lnTo>
                    <a:pt x="558838" y="1676"/>
                  </a:lnTo>
                  <a:lnTo>
                    <a:pt x="557580" y="0"/>
                  </a:lnTo>
                  <a:close/>
                </a:path>
                <a:path w="3251834" h="6985">
                  <a:moveTo>
                    <a:pt x="630110" y="0"/>
                  </a:moveTo>
                  <a:lnTo>
                    <a:pt x="583996" y="0"/>
                  </a:lnTo>
                  <a:lnTo>
                    <a:pt x="582320" y="1676"/>
                  </a:lnTo>
                  <a:lnTo>
                    <a:pt x="582320" y="5461"/>
                  </a:lnTo>
                  <a:lnTo>
                    <a:pt x="583996" y="6731"/>
                  </a:lnTo>
                  <a:lnTo>
                    <a:pt x="630110" y="6731"/>
                  </a:lnTo>
                  <a:lnTo>
                    <a:pt x="631786" y="5461"/>
                  </a:lnTo>
                  <a:lnTo>
                    <a:pt x="631786" y="1676"/>
                  </a:lnTo>
                  <a:lnTo>
                    <a:pt x="630110" y="0"/>
                  </a:lnTo>
                  <a:close/>
                </a:path>
                <a:path w="3251834" h="6985">
                  <a:moveTo>
                    <a:pt x="703059" y="0"/>
                  </a:moveTo>
                  <a:lnTo>
                    <a:pt x="656526" y="0"/>
                  </a:lnTo>
                  <a:lnTo>
                    <a:pt x="655269" y="1676"/>
                  </a:lnTo>
                  <a:lnTo>
                    <a:pt x="655269" y="5461"/>
                  </a:lnTo>
                  <a:lnTo>
                    <a:pt x="656526" y="6731"/>
                  </a:lnTo>
                  <a:lnTo>
                    <a:pt x="703059" y="6731"/>
                  </a:lnTo>
                  <a:lnTo>
                    <a:pt x="704316" y="5461"/>
                  </a:lnTo>
                  <a:lnTo>
                    <a:pt x="704316" y="1676"/>
                  </a:lnTo>
                  <a:lnTo>
                    <a:pt x="703059" y="0"/>
                  </a:lnTo>
                  <a:close/>
                </a:path>
                <a:path w="3251834" h="6985">
                  <a:moveTo>
                    <a:pt x="775589" y="0"/>
                  </a:moveTo>
                  <a:lnTo>
                    <a:pt x="729475" y="0"/>
                  </a:lnTo>
                  <a:lnTo>
                    <a:pt x="727786" y="1676"/>
                  </a:lnTo>
                  <a:lnTo>
                    <a:pt x="727786" y="5461"/>
                  </a:lnTo>
                  <a:lnTo>
                    <a:pt x="729475" y="6731"/>
                  </a:lnTo>
                  <a:lnTo>
                    <a:pt x="775589" y="6731"/>
                  </a:lnTo>
                  <a:lnTo>
                    <a:pt x="777265" y="5461"/>
                  </a:lnTo>
                  <a:lnTo>
                    <a:pt x="777265" y="1676"/>
                  </a:lnTo>
                  <a:lnTo>
                    <a:pt x="775589" y="0"/>
                  </a:lnTo>
                  <a:close/>
                </a:path>
                <a:path w="3251834" h="6985">
                  <a:moveTo>
                    <a:pt x="848537" y="0"/>
                  </a:moveTo>
                  <a:lnTo>
                    <a:pt x="802411" y="0"/>
                  </a:lnTo>
                  <a:lnTo>
                    <a:pt x="800735" y="1676"/>
                  </a:lnTo>
                  <a:lnTo>
                    <a:pt x="800735" y="5461"/>
                  </a:lnTo>
                  <a:lnTo>
                    <a:pt x="802411" y="6731"/>
                  </a:lnTo>
                  <a:lnTo>
                    <a:pt x="848537" y="6731"/>
                  </a:lnTo>
                  <a:lnTo>
                    <a:pt x="850214" y="5461"/>
                  </a:lnTo>
                  <a:lnTo>
                    <a:pt x="850214" y="1676"/>
                  </a:lnTo>
                  <a:lnTo>
                    <a:pt x="848537" y="0"/>
                  </a:lnTo>
                  <a:close/>
                </a:path>
                <a:path w="3251834" h="6985">
                  <a:moveTo>
                    <a:pt x="921473" y="0"/>
                  </a:moveTo>
                  <a:lnTo>
                    <a:pt x="874941" y="0"/>
                  </a:lnTo>
                  <a:lnTo>
                    <a:pt x="873683" y="1676"/>
                  </a:lnTo>
                  <a:lnTo>
                    <a:pt x="873683" y="5461"/>
                  </a:lnTo>
                  <a:lnTo>
                    <a:pt x="874941" y="6731"/>
                  </a:lnTo>
                  <a:lnTo>
                    <a:pt x="921473" y="6731"/>
                  </a:lnTo>
                  <a:lnTo>
                    <a:pt x="922731" y="5461"/>
                  </a:lnTo>
                  <a:lnTo>
                    <a:pt x="922731" y="1676"/>
                  </a:lnTo>
                  <a:lnTo>
                    <a:pt x="921473" y="0"/>
                  </a:lnTo>
                  <a:close/>
                </a:path>
                <a:path w="3251834" h="6985">
                  <a:moveTo>
                    <a:pt x="994003" y="0"/>
                  </a:moveTo>
                  <a:lnTo>
                    <a:pt x="947889" y="0"/>
                  </a:lnTo>
                  <a:lnTo>
                    <a:pt x="946213" y="1676"/>
                  </a:lnTo>
                  <a:lnTo>
                    <a:pt x="946213" y="5461"/>
                  </a:lnTo>
                  <a:lnTo>
                    <a:pt x="947889" y="6731"/>
                  </a:lnTo>
                  <a:lnTo>
                    <a:pt x="994003" y="6731"/>
                  </a:lnTo>
                  <a:lnTo>
                    <a:pt x="995680" y="5461"/>
                  </a:lnTo>
                  <a:lnTo>
                    <a:pt x="995680" y="1676"/>
                  </a:lnTo>
                  <a:lnTo>
                    <a:pt x="994003" y="0"/>
                  </a:lnTo>
                  <a:close/>
                </a:path>
                <a:path w="3251834" h="6985">
                  <a:moveTo>
                    <a:pt x="1066952" y="0"/>
                  </a:moveTo>
                  <a:lnTo>
                    <a:pt x="1020419" y="0"/>
                  </a:lnTo>
                  <a:lnTo>
                    <a:pt x="1019162" y="1676"/>
                  </a:lnTo>
                  <a:lnTo>
                    <a:pt x="1019162" y="5461"/>
                  </a:lnTo>
                  <a:lnTo>
                    <a:pt x="1020419" y="6731"/>
                  </a:lnTo>
                  <a:lnTo>
                    <a:pt x="1066952" y="6731"/>
                  </a:lnTo>
                  <a:lnTo>
                    <a:pt x="1068209" y="5461"/>
                  </a:lnTo>
                  <a:lnTo>
                    <a:pt x="1068209" y="1676"/>
                  </a:lnTo>
                  <a:lnTo>
                    <a:pt x="1066952" y="0"/>
                  </a:lnTo>
                  <a:close/>
                </a:path>
                <a:path w="3251834" h="6985">
                  <a:moveTo>
                    <a:pt x="1139482" y="0"/>
                  </a:moveTo>
                  <a:lnTo>
                    <a:pt x="1093368" y="0"/>
                  </a:lnTo>
                  <a:lnTo>
                    <a:pt x="1091692" y="1676"/>
                  </a:lnTo>
                  <a:lnTo>
                    <a:pt x="1091692" y="5461"/>
                  </a:lnTo>
                  <a:lnTo>
                    <a:pt x="1093368" y="6731"/>
                  </a:lnTo>
                  <a:lnTo>
                    <a:pt x="1139482" y="6731"/>
                  </a:lnTo>
                  <a:lnTo>
                    <a:pt x="1141158" y="5461"/>
                  </a:lnTo>
                  <a:lnTo>
                    <a:pt x="1141158" y="1676"/>
                  </a:lnTo>
                  <a:lnTo>
                    <a:pt x="1139482" y="0"/>
                  </a:lnTo>
                  <a:close/>
                </a:path>
                <a:path w="3251834" h="6985">
                  <a:moveTo>
                    <a:pt x="1212430" y="0"/>
                  </a:moveTo>
                  <a:lnTo>
                    <a:pt x="1166304" y="0"/>
                  </a:lnTo>
                  <a:lnTo>
                    <a:pt x="1164628" y="1676"/>
                  </a:lnTo>
                  <a:lnTo>
                    <a:pt x="1164628" y="5461"/>
                  </a:lnTo>
                  <a:lnTo>
                    <a:pt x="1166304" y="6731"/>
                  </a:lnTo>
                  <a:lnTo>
                    <a:pt x="1212430" y="6731"/>
                  </a:lnTo>
                  <a:lnTo>
                    <a:pt x="1214107" y="5461"/>
                  </a:lnTo>
                  <a:lnTo>
                    <a:pt x="1214107" y="1676"/>
                  </a:lnTo>
                  <a:lnTo>
                    <a:pt x="1212430" y="0"/>
                  </a:lnTo>
                  <a:close/>
                </a:path>
                <a:path w="3251834" h="6985">
                  <a:moveTo>
                    <a:pt x="1285367" y="0"/>
                  </a:moveTo>
                  <a:lnTo>
                    <a:pt x="1238834" y="0"/>
                  </a:lnTo>
                  <a:lnTo>
                    <a:pt x="1237576" y="1676"/>
                  </a:lnTo>
                  <a:lnTo>
                    <a:pt x="1237576" y="5461"/>
                  </a:lnTo>
                  <a:lnTo>
                    <a:pt x="1238834" y="6731"/>
                  </a:lnTo>
                  <a:lnTo>
                    <a:pt x="1285367" y="6731"/>
                  </a:lnTo>
                  <a:lnTo>
                    <a:pt x="1286624" y="5461"/>
                  </a:lnTo>
                  <a:lnTo>
                    <a:pt x="1286624" y="1676"/>
                  </a:lnTo>
                  <a:lnTo>
                    <a:pt x="1285367" y="0"/>
                  </a:lnTo>
                  <a:close/>
                </a:path>
                <a:path w="3251834" h="6985">
                  <a:moveTo>
                    <a:pt x="1357896" y="0"/>
                  </a:moveTo>
                  <a:lnTo>
                    <a:pt x="1311783" y="0"/>
                  </a:lnTo>
                  <a:lnTo>
                    <a:pt x="1310106" y="1676"/>
                  </a:lnTo>
                  <a:lnTo>
                    <a:pt x="1310106" y="5461"/>
                  </a:lnTo>
                  <a:lnTo>
                    <a:pt x="1311783" y="6731"/>
                  </a:lnTo>
                  <a:lnTo>
                    <a:pt x="1357896" y="6731"/>
                  </a:lnTo>
                  <a:lnTo>
                    <a:pt x="1359573" y="5461"/>
                  </a:lnTo>
                  <a:lnTo>
                    <a:pt x="1359573" y="1676"/>
                  </a:lnTo>
                  <a:lnTo>
                    <a:pt x="1357896" y="0"/>
                  </a:lnTo>
                  <a:close/>
                </a:path>
                <a:path w="3251834" h="6985">
                  <a:moveTo>
                    <a:pt x="1430845" y="0"/>
                  </a:moveTo>
                  <a:lnTo>
                    <a:pt x="1384312" y="0"/>
                  </a:lnTo>
                  <a:lnTo>
                    <a:pt x="1383055" y="1676"/>
                  </a:lnTo>
                  <a:lnTo>
                    <a:pt x="1383055" y="5461"/>
                  </a:lnTo>
                  <a:lnTo>
                    <a:pt x="1384312" y="6731"/>
                  </a:lnTo>
                  <a:lnTo>
                    <a:pt x="1430845" y="6731"/>
                  </a:lnTo>
                  <a:lnTo>
                    <a:pt x="1432102" y="5461"/>
                  </a:lnTo>
                  <a:lnTo>
                    <a:pt x="1432102" y="1676"/>
                  </a:lnTo>
                  <a:lnTo>
                    <a:pt x="1430845" y="0"/>
                  </a:lnTo>
                  <a:close/>
                </a:path>
                <a:path w="3251834" h="6985">
                  <a:moveTo>
                    <a:pt x="1503375" y="0"/>
                  </a:moveTo>
                  <a:lnTo>
                    <a:pt x="1457261" y="0"/>
                  </a:lnTo>
                  <a:lnTo>
                    <a:pt x="1455585" y="1676"/>
                  </a:lnTo>
                  <a:lnTo>
                    <a:pt x="1455585" y="5461"/>
                  </a:lnTo>
                  <a:lnTo>
                    <a:pt x="1457261" y="6731"/>
                  </a:lnTo>
                  <a:lnTo>
                    <a:pt x="1503375" y="6731"/>
                  </a:lnTo>
                  <a:lnTo>
                    <a:pt x="1505051" y="5461"/>
                  </a:lnTo>
                  <a:lnTo>
                    <a:pt x="1505051" y="1676"/>
                  </a:lnTo>
                  <a:lnTo>
                    <a:pt x="1503375" y="0"/>
                  </a:lnTo>
                  <a:close/>
                </a:path>
                <a:path w="3251834" h="6985">
                  <a:moveTo>
                    <a:pt x="1576324" y="0"/>
                  </a:moveTo>
                  <a:lnTo>
                    <a:pt x="1530210" y="0"/>
                  </a:lnTo>
                  <a:lnTo>
                    <a:pt x="1528533" y="1676"/>
                  </a:lnTo>
                  <a:lnTo>
                    <a:pt x="1528533" y="5461"/>
                  </a:lnTo>
                  <a:lnTo>
                    <a:pt x="1530210" y="6731"/>
                  </a:lnTo>
                  <a:lnTo>
                    <a:pt x="1576324" y="6731"/>
                  </a:lnTo>
                  <a:lnTo>
                    <a:pt x="1578000" y="5461"/>
                  </a:lnTo>
                  <a:lnTo>
                    <a:pt x="1578000" y="1676"/>
                  </a:lnTo>
                  <a:lnTo>
                    <a:pt x="1576324" y="0"/>
                  </a:lnTo>
                  <a:close/>
                </a:path>
                <a:path w="3251834" h="6985">
                  <a:moveTo>
                    <a:pt x="1649272" y="0"/>
                  </a:moveTo>
                  <a:lnTo>
                    <a:pt x="1602727" y="0"/>
                  </a:lnTo>
                  <a:lnTo>
                    <a:pt x="1601470" y="1676"/>
                  </a:lnTo>
                  <a:lnTo>
                    <a:pt x="1601470" y="5461"/>
                  </a:lnTo>
                  <a:lnTo>
                    <a:pt x="1602727" y="6731"/>
                  </a:lnTo>
                  <a:lnTo>
                    <a:pt x="1649272" y="6731"/>
                  </a:lnTo>
                  <a:lnTo>
                    <a:pt x="1650530" y="5461"/>
                  </a:lnTo>
                  <a:lnTo>
                    <a:pt x="1650530" y="1676"/>
                  </a:lnTo>
                  <a:lnTo>
                    <a:pt x="1649272" y="0"/>
                  </a:lnTo>
                  <a:close/>
                </a:path>
                <a:path w="3251834" h="6985">
                  <a:moveTo>
                    <a:pt x="1721789" y="0"/>
                  </a:moveTo>
                  <a:lnTo>
                    <a:pt x="1675676" y="0"/>
                  </a:lnTo>
                  <a:lnTo>
                    <a:pt x="1673999" y="1676"/>
                  </a:lnTo>
                  <a:lnTo>
                    <a:pt x="1673999" y="5461"/>
                  </a:lnTo>
                  <a:lnTo>
                    <a:pt x="1675676" y="6731"/>
                  </a:lnTo>
                  <a:lnTo>
                    <a:pt x="1721789" y="6731"/>
                  </a:lnTo>
                  <a:lnTo>
                    <a:pt x="1723478" y="5461"/>
                  </a:lnTo>
                  <a:lnTo>
                    <a:pt x="1723478" y="1676"/>
                  </a:lnTo>
                  <a:lnTo>
                    <a:pt x="1721789" y="0"/>
                  </a:lnTo>
                  <a:close/>
                </a:path>
                <a:path w="3251834" h="6985">
                  <a:moveTo>
                    <a:pt x="1794738" y="0"/>
                  </a:moveTo>
                  <a:lnTo>
                    <a:pt x="1748205" y="0"/>
                  </a:lnTo>
                  <a:lnTo>
                    <a:pt x="1746948" y="1676"/>
                  </a:lnTo>
                  <a:lnTo>
                    <a:pt x="1746948" y="5461"/>
                  </a:lnTo>
                  <a:lnTo>
                    <a:pt x="1748205" y="6731"/>
                  </a:lnTo>
                  <a:lnTo>
                    <a:pt x="1794738" y="6731"/>
                  </a:lnTo>
                  <a:lnTo>
                    <a:pt x="1795995" y="5461"/>
                  </a:lnTo>
                  <a:lnTo>
                    <a:pt x="1795995" y="1676"/>
                  </a:lnTo>
                  <a:lnTo>
                    <a:pt x="1794738" y="0"/>
                  </a:lnTo>
                  <a:close/>
                </a:path>
                <a:path w="3251834" h="6985">
                  <a:moveTo>
                    <a:pt x="1867268" y="0"/>
                  </a:moveTo>
                  <a:lnTo>
                    <a:pt x="1821154" y="0"/>
                  </a:lnTo>
                  <a:lnTo>
                    <a:pt x="1819478" y="1676"/>
                  </a:lnTo>
                  <a:lnTo>
                    <a:pt x="1819478" y="5461"/>
                  </a:lnTo>
                  <a:lnTo>
                    <a:pt x="1821154" y="6731"/>
                  </a:lnTo>
                  <a:lnTo>
                    <a:pt x="1867268" y="6731"/>
                  </a:lnTo>
                  <a:lnTo>
                    <a:pt x="1868944" y="5461"/>
                  </a:lnTo>
                  <a:lnTo>
                    <a:pt x="1868944" y="1676"/>
                  </a:lnTo>
                  <a:lnTo>
                    <a:pt x="1867268" y="0"/>
                  </a:lnTo>
                  <a:close/>
                </a:path>
                <a:path w="3251834" h="6985">
                  <a:moveTo>
                    <a:pt x="1940217" y="0"/>
                  </a:moveTo>
                  <a:lnTo>
                    <a:pt x="1894103" y="0"/>
                  </a:lnTo>
                  <a:lnTo>
                    <a:pt x="1892427" y="1676"/>
                  </a:lnTo>
                  <a:lnTo>
                    <a:pt x="1892427" y="5461"/>
                  </a:lnTo>
                  <a:lnTo>
                    <a:pt x="1894103" y="6731"/>
                  </a:lnTo>
                  <a:lnTo>
                    <a:pt x="1940217" y="6731"/>
                  </a:lnTo>
                  <a:lnTo>
                    <a:pt x="1941893" y="5461"/>
                  </a:lnTo>
                  <a:lnTo>
                    <a:pt x="1941893" y="1676"/>
                  </a:lnTo>
                  <a:lnTo>
                    <a:pt x="1940217" y="0"/>
                  </a:lnTo>
                  <a:close/>
                </a:path>
                <a:path w="3251834" h="6985">
                  <a:moveTo>
                    <a:pt x="2013165" y="0"/>
                  </a:moveTo>
                  <a:lnTo>
                    <a:pt x="1966214" y="0"/>
                  </a:lnTo>
                  <a:lnTo>
                    <a:pt x="1965375" y="1676"/>
                  </a:lnTo>
                  <a:lnTo>
                    <a:pt x="1965375" y="5461"/>
                  </a:lnTo>
                  <a:lnTo>
                    <a:pt x="1966214" y="6731"/>
                  </a:lnTo>
                  <a:lnTo>
                    <a:pt x="2013165" y="6731"/>
                  </a:lnTo>
                  <a:lnTo>
                    <a:pt x="2014423" y="5461"/>
                  </a:lnTo>
                  <a:lnTo>
                    <a:pt x="2014423" y="1676"/>
                  </a:lnTo>
                  <a:lnTo>
                    <a:pt x="2013165" y="0"/>
                  </a:lnTo>
                  <a:close/>
                </a:path>
                <a:path w="3251834" h="6985">
                  <a:moveTo>
                    <a:pt x="2085695" y="0"/>
                  </a:moveTo>
                  <a:lnTo>
                    <a:pt x="2039569" y="0"/>
                  </a:lnTo>
                  <a:lnTo>
                    <a:pt x="2037892" y="1676"/>
                  </a:lnTo>
                  <a:lnTo>
                    <a:pt x="2037892" y="5461"/>
                  </a:lnTo>
                  <a:lnTo>
                    <a:pt x="2039569" y="6731"/>
                  </a:lnTo>
                  <a:lnTo>
                    <a:pt x="2085695" y="6731"/>
                  </a:lnTo>
                  <a:lnTo>
                    <a:pt x="2087372" y="5461"/>
                  </a:lnTo>
                  <a:lnTo>
                    <a:pt x="2087372" y="1676"/>
                  </a:lnTo>
                  <a:lnTo>
                    <a:pt x="2085695" y="0"/>
                  </a:lnTo>
                  <a:close/>
                </a:path>
                <a:path w="3251834" h="6985">
                  <a:moveTo>
                    <a:pt x="2158631" y="0"/>
                  </a:moveTo>
                  <a:lnTo>
                    <a:pt x="2112098" y="0"/>
                  </a:lnTo>
                  <a:lnTo>
                    <a:pt x="2110841" y="1676"/>
                  </a:lnTo>
                  <a:lnTo>
                    <a:pt x="2110841" y="5461"/>
                  </a:lnTo>
                  <a:lnTo>
                    <a:pt x="2112098" y="6731"/>
                  </a:lnTo>
                  <a:lnTo>
                    <a:pt x="2158631" y="6731"/>
                  </a:lnTo>
                  <a:lnTo>
                    <a:pt x="2159889" y="5461"/>
                  </a:lnTo>
                  <a:lnTo>
                    <a:pt x="2159889" y="1676"/>
                  </a:lnTo>
                  <a:lnTo>
                    <a:pt x="2158631" y="0"/>
                  </a:lnTo>
                  <a:close/>
                </a:path>
                <a:path w="3251834" h="6985">
                  <a:moveTo>
                    <a:pt x="2231161" y="0"/>
                  </a:moveTo>
                  <a:lnTo>
                    <a:pt x="2185047" y="0"/>
                  </a:lnTo>
                  <a:lnTo>
                    <a:pt x="2183371" y="1676"/>
                  </a:lnTo>
                  <a:lnTo>
                    <a:pt x="2183371" y="5461"/>
                  </a:lnTo>
                  <a:lnTo>
                    <a:pt x="2185047" y="6731"/>
                  </a:lnTo>
                  <a:lnTo>
                    <a:pt x="2231161" y="6731"/>
                  </a:lnTo>
                  <a:lnTo>
                    <a:pt x="2232837" y="5461"/>
                  </a:lnTo>
                  <a:lnTo>
                    <a:pt x="2232837" y="1676"/>
                  </a:lnTo>
                  <a:lnTo>
                    <a:pt x="2231161" y="0"/>
                  </a:lnTo>
                  <a:close/>
                </a:path>
                <a:path w="3251834" h="6985">
                  <a:moveTo>
                    <a:pt x="2304110" y="0"/>
                  </a:moveTo>
                  <a:lnTo>
                    <a:pt x="2257996" y="0"/>
                  </a:lnTo>
                  <a:lnTo>
                    <a:pt x="2256320" y="1676"/>
                  </a:lnTo>
                  <a:lnTo>
                    <a:pt x="2256320" y="5461"/>
                  </a:lnTo>
                  <a:lnTo>
                    <a:pt x="2257996" y="6731"/>
                  </a:lnTo>
                  <a:lnTo>
                    <a:pt x="2304110" y="6731"/>
                  </a:lnTo>
                  <a:lnTo>
                    <a:pt x="2305786" y="5461"/>
                  </a:lnTo>
                  <a:lnTo>
                    <a:pt x="2305786" y="1676"/>
                  </a:lnTo>
                  <a:lnTo>
                    <a:pt x="2304110" y="0"/>
                  </a:lnTo>
                  <a:close/>
                </a:path>
                <a:path w="3251834" h="6985">
                  <a:moveTo>
                    <a:pt x="2377059" y="0"/>
                  </a:moveTo>
                  <a:lnTo>
                    <a:pt x="2330526" y="0"/>
                  </a:lnTo>
                  <a:lnTo>
                    <a:pt x="2329268" y="1676"/>
                  </a:lnTo>
                  <a:lnTo>
                    <a:pt x="2329268" y="5461"/>
                  </a:lnTo>
                  <a:lnTo>
                    <a:pt x="2330526" y="6731"/>
                  </a:lnTo>
                  <a:lnTo>
                    <a:pt x="2377059" y="6731"/>
                  </a:lnTo>
                  <a:lnTo>
                    <a:pt x="2378316" y="5461"/>
                  </a:lnTo>
                  <a:lnTo>
                    <a:pt x="2378316" y="1676"/>
                  </a:lnTo>
                  <a:lnTo>
                    <a:pt x="2377059" y="0"/>
                  </a:lnTo>
                  <a:close/>
                </a:path>
                <a:path w="3251834" h="6985">
                  <a:moveTo>
                    <a:pt x="2449588" y="0"/>
                  </a:moveTo>
                  <a:lnTo>
                    <a:pt x="2403475" y="0"/>
                  </a:lnTo>
                  <a:lnTo>
                    <a:pt x="2401798" y="1676"/>
                  </a:lnTo>
                  <a:lnTo>
                    <a:pt x="2401798" y="5461"/>
                  </a:lnTo>
                  <a:lnTo>
                    <a:pt x="2403475" y="6731"/>
                  </a:lnTo>
                  <a:lnTo>
                    <a:pt x="2449588" y="6731"/>
                  </a:lnTo>
                  <a:lnTo>
                    <a:pt x="2451265" y="5461"/>
                  </a:lnTo>
                  <a:lnTo>
                    <a:pt x="2451265" y="1676"/>
                  </a:lnTo>
                  <a:lnTo>
                    <a:pt x="2449588" y="0"/>
                  </a:lnTo>
                  <a:close/>
                </a:path>
                <a:path w="3251834" h="6985">
                  <a:moveTo>
                    <a:pt x="2522537" y="0"/>
                  </a:moveTo>
                  <a:lnTo>
                    <a:pt x="2475992" y="0"/>
                  </a:lnTo>
                  <a:lnTo>
                    <a:pt x="2474734" y="1676"/>
                  </a:lnTo>
                  <a:lnTo>
                    <a:pt x="2474734" y="5461"/>
                  </a:lnTo>
                  <a:lnTo>
                    <a:pt x="2475992" y="6731"/>
                  </a:lnTo>
                  <a:lnTo>
                    <a:pt x="2522537" y="6731"/>
                  </a:lnTo>
                  <a:lnTo>
                    <a:pt x="2523794" y="5461"/>
                  </a:lnTo>
                  <a:lnTo>
                    <a:pt x="2523794" y="1676"/>
                  </a:lnTo>
                  <a:lnTo>
                    <a:pt x="2522537" y="0"/>
                  </a:lnTo>
                  <a:close/>
                </a:path>
                <a:path w="3251834" h="6985">
                  <a:moveTo>
                    <a:pt x="2595054" y="0"/>
                  </a:moveTo>
                  <a:lnTo>
                    <a:pt x="2548940" y="0"/>
                  </a:lnTo>
                  <a:lnTo>
                    <a:pt x="2547264" y="1676"/>
                  </a:lnTo>
                  <a:lnTo>
                    <a:pt x="2547264" y="5461"/>
                  </a:lnTo>
                  <a:lnTo>
                    <a:pt x="2548940" y="6731"/>
                  </a:lnTo>
                  <a:lnTo>
                    <a:pt x="2595054" y="6731"/>
                  </a:lnTo>
                  <a:lnTo>
                    <a:pt x="2596730" y="5461"/>
                  </a:lnTo>
                  <a:lnTo>
                    <a:pt x="2596730" y="1676"/>
                  </a:lnTo>
                  <a:lnTo>
                    <a:pt x="2595054" y="0"/>
                  </a:lnTo>
                  <a:close/>
                </a:path>
                <a:path w="3251834" h="6985">
                  <a:moveTo>
                    <a:pt x="2668003" y="0"/>
                  </a:moveTo>
                  <a:lnTo>
                    <a:pt x="2621889" y="0"/>
                  </a:lnTo>
                  <a:lnTo>
                    <a:pt x="2620213" y="1676"/>
                  </a:lnTo>
                  <a:lnTo>
                    <a:pt x="2620213" y="5461"/>
                  </a:lnTo>
                  <a:lnTo>
                    <a:pt x="2621889" y="6731"/>
                  </a:lnTo>
                  <a:lnTo>
                    <a:pt x="2668003" y="6731"/>
                  </a:lnTo>
                  <a:lnTo>
                    <a:pt x="2669679" y="5461"/>
                  </a:lnTo>
                  <a:lnTo>
                    <a:pt x="2669679" y="1676"/>
                  </a:lnTo>
                  <a:lnTo>
                    <a:pt x="2668003" y="0"/>
                  </a:lnTo>
                  <a:close/>
                </a:path>
                <a:path w="3251834" h="6985">
                  <a:moveTo>
                    <a:pt x="2740952" y="0"/>
                  </a:moveTo>
                  <a:lnTo>
                    <a:pt x="2694419" y="0"/>
                  </a:lnTo>
                  <a:lnTo>
                    <a:pt x="2693162" y="1676"/>
                  </a:lnTo>
                  <a:lnTo>
                    <a:pt x="2693162" y="5461"/>
                  </a:lnTo>
                  <a:lnTo>
                    <a:pt x="2694419" y="6731"/>
                  </a:lnTo>
                  <a:lnTo>
                    <a:pt x="2740952" y="6731"/>
                  </a:lnTo>
                  <a:lnTo>
                    <a:pt x="2742209" y="5461"/>
                  </a:lnTo>
                  <a:lnTo>
                    <a:pt x="2742209" y="1676"/>
                  </a:lnTo>
                  <a:lnTo>
                    <a:pt x="2740952" y="0"/>
                  </a:lnTo>
                  <a:close/>
                </a:path>
                <a:path w="3251834" h="6985">
                  <a:moveTo>
                    <a:pt x="2813481" y="0"/>
                  </a:moveTo>
                  <a:lnTo>
                    <a:pt x="2767368" y="0"/>
                  </a:lnTo>
                  <a:lnTo>
                    <a:pt x="2765691" y="1676"/>
                  </a:lnTo>
                  <a:lnTo>
                    <a:pt x="2765691" y="5461"/>
                  </a:lnTo>
                  <a:lnTo>
                    <a:pt x="2767368" y="6731"/>
                  </a:lnTo>
                  <a:lnTo>
                    <a:pt x="2813481" y="6731"/>
                  </a:lnTo>
                  <a:lnTo>
                    <a:pt x="2815158" y="5461"/>
                  </a:lnTo>
                  <a:lnTo>
                    <a:pt x="2815158" y="1676"/>
                  </a:lnTo>
                  <a:lnTo>
                    <a:pt x="2813481" y="0"/>
                  </a:lnTo>
                  <a:close/>
                </a:path>
                <a:path w="3251834" h="6985">
                  <a:moveTo>
                    <a:pt x="2886430" y="0"/>
                  </a:moveTo>
                  <a:lnTo>
                    <a:pt x="2839897" y="0"/>
                  </a:lnTo>
                  <a:lnTo>
                    <a:pt x="2838640" y="1676"/>
                  </a:lnTo>
                  <a:lnTo>
                    <a:pt x="2838640" y="5461"/>
                  </a:lnTo>
                  <a:lnTo>
                    <a:pt x="2839897" y="6731"/>
                  </a:lnTo>
                  <a:lnTo>
                    <a:pt x="2886430" y="6731"/>
                  </a:lnTo>
                  <a:lnTo>
                    <a:pt x="2887687" y="5461"/>
                  </a:lnTo>
                  <a:lnTo>
                    <a:pt x="2887687" y="1676"/>
                  </a:lnTo>
                  <a:lnTo>
                    <a:pt x="2886430" y="0"/>
                  </a:lnTo>
                  <a:close/>
                </a:path>
                <a:path w="3251834" h="6985">
                  <a:moveTo>
                    <a:pt x="2958960" y="0"/>
                  </a:moveTo>
                  <a:lnTo>
                    <a:pt x="2912833" y="0"/>
                  </a:lnTo>
                  <a:lnTo>
                    <a:pt x="2911157" y="1676"/>
                  </a:lnTo>
                  <a:lnTo>
                    <a:pt x="2911157" y="5461"/>
                  </a:lnTo>
                  <a:lnTo>
                    <a:pt x="2912833" y="6731"/>
                  </a:lnTo>
                  <a:lnTo>
                    <a:pt x="2958960" y="6731"/>
                  </a:lnTo>
                  <a:lnTo>
                    <a:pt x="2960636" y="5461"/>
                  </a:lnTo>
                  <a:lnTo>
                    <a:pt x="2960636" y="1676"/>
                  </a:lnTo>
                  <a:lnTo>
                    <a:pt x="2958960" y="0"/>
                  </a:lnTo>
                  <a:close/>
                </a:path>
                <a:path w="3251834" h="6985">
                  <a:moveTo>
                    <a:pt x="3031896" y="0"/>
                  </a:moveTo>
                  <a:lnTo>
                    <a:pt x="2985782" y="0"/>
                  </a:lnTo>
                  <a:lnTo>
                    <a:pt x="2984106" y="1676"/>
                  </a:lnTo>
                  <a:lnTo>
                    <a:pt x="2984106" y="5461"/>
                  </a:lnTo>
                  <a:lnTo>
                    <a:pt x="2985782" y="6731"/>
                  </a:lnTo>
                  <a:lnTo>
                    <a:pt x="3031896" y="6731"/>
                  </a:lnTo>
                  <a:lnTo>
                    <a:pt x="3033572" y="5461"/>
                  </a:lnTo>
                  <a:lnTo>
                    <a:pt x="3033572" y="1676"/>
                  </a:lnTo>
                  <a:lnTo>
                    <a:pt x="3031896" y="0"/>
                  </a:lnTo>
                  <a:close/>
                </a:path>
                <a:path w="3251834" h="6985">
                  <a:moveTo>
                    <a:pt x="3104845" y="0"/>
                  </a:moveTo>
                  <a:lnTo>
                    <a:pt x="3058312" y="0"/>
                  </a:lnTo>
                  <a:lnTo>
                    <a:pt x="3057055" y="1676"/>
                  </a:lnTo>
                  <a:lnTo>
                    <a:pt x="3057055" y="5461"/>
                  </a:lnTo>
                  <a:lnTo>
                    <a:pt x="3058312" y="6731"/>
                  </a:lnTo>
                  <a:lnTo>
                    <a:pt x="3104845" y="6731"/>
                  </a:lnTo>
                  <a:lnTo>
                    <a:pt x="3106102" y="5461"/>
                  </a:lnTo>
                  <a:lnTo>
                    <a:pt x="3106102" y="1676"/>
                  </a:lnTo>
                  <a:lnTo>
                    <a:pt x="3104845" y="0"/>
                  </a:lnTo>
                  <a:close/>
                </a:path>
                <a:path w="3251834" h="6985">
                  <a:moveTo>
                    <a:pt x="3177374" y="0"/>
                  </a:moveTo>
                  <a:lnTo>
                    <a:pt x="3131273" y="0"/>
                  </a:lnTo>
                  <a:lnTo>
                    <a:pt x="3129584" y="1676"/>
                  </a:lnTo>
                  <a:lnTo>
                    <a:pt x="3129584" y="5461"/>
                  </a:lnTo>
                  <a:lnTo>
                    <a:pt x="3131273" y="6731"/>
                  </a:lnTo>
                  <a:lnTo>
                    <a:pt x="3177374" y="6731"/>
                  </a:lnTo>
                  <a:lnTo>
                    <a:pt x="3179064" y="5461"/>
                  </a:lnTo>
                  <a:lnTo>
                    <a:pt x="3179064" y="1676"/>
                  </a:lnTo>
                  <a:lnTo>
                    <a:pt x="3177374" y="0"/>
                  </a:lnTo>
                  <a:close/>
                </a:path>
                <a:path w="3251834" h="6985">
                  <a:moveTo>
                    <a:pt x="3250336" y="0"/>
                  </a:moveTo>
                  <a:lnTo>
                    <a:pt x="3203803" y="0"/>
                  </a:lnTo>
                  <a:lnTo>
                    <a:pt x="3202546" y="1676"/>
                  </a:lnTo>
                  <a:lnTo>
                    <a:pt x="3202546" y="5461"/>
                  </a:lnTo>
                  <a:lnTo>
                    <a:pt x="3203803" y="6731"/>
                  </a:lnTo>
                  <a:lnTo>
                    <a:pt x="3250336" y="6731"/>
                  </a:lnTo>
                  <a:lnTo>
                    <a:pt x="3251593" y="5461"/>
                  </a:lnTo>
                  <a:lnTo>
                    <a:pt x="3251593" y="1676"/>
                  </a:lnTo>
                  <a:lnTo>
                    <a:pt x="3250336" y="0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953668" y="6201219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78"/>
                  </a:lnTo>
                  <a:lnTo>
                    <a:pt x="49468" y="3369"/>
                  </a:lnTo>
                  <a:lnTo>
                    <a:pt x="49468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026615" y="6201219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099563" y="6201219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41675" y="6197856"/>
              <a:ext cx="2966875" cy="13452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3953687" y="5958979"/>
              <a:ext cx="3251835" cy="6985"/>
            </a:xfrm>
            <a:custGeom>
              <a:avLst/>
              <a:gdLst/>
              <a:ahLst/>
              <a:cxnLst/>
              <a:rect l="l" t="t" r="r" b="b"/>
              <a:pathLst>
                <a:path w="3251834" h="6985">
                  <a:moveTo>
                    <a:pt x="47790" y="0"/>
                  </a:moveTo>
                  <a:lnTo>
                    <a:pt x="1676" y="0"/>
                  </a:lnTo>
                  <a:lnTo>
                    <a:pt x="0" y="1676"/>
                  </a:lnTo>
                  <a:lnTo>
                    <a:pt x="0" y="5461"/>
                  </a:lnTo>
                  <a:lnTo>
                    <a:pt x="1676" y="6718"/>
                  </a:lnTo>
                  <a:lnTo>
                    <a:pt x="47790" y="6718"/>
                  </a:lnTo>
                  <a:lnTo>
                    <a:pt x="49466" y="5461"/>
                  </a:lnTo>
                  <a:lnTo>
                    <a:pt x="49466" y="1676"/>
                  </a:lnTo>
                  <a:lnTo>
                    <a:pt x="47790" y="0"/>
                  </a:lnTo>
                  <a:close/>
                </a:path>
                <a:path w="3251834" h="6985">
                  <a:moveTo>
                    <a:pt x="120738" y="0"/>
                  </a:moveTo>
                  <a:lnTo>
                    <a:pt x="74625" y="0"/>
                  </a:lnTo>
                  <a:lnTo>
                    <a:pt x="72948" y="1676"/>
                  </a:lnTo>
                  <a:lnTo>
                    <a:pt x="72948" y="5461"/>
                  </a:lnTo>
                  <a:lnTo>
                    <a:pt x="74625" y="6718"/>
                  </a:lnTo>
                  <a:lnTo>
                    <a:pt x="120738" y="6718"/>
                  </a:lnTo>
                  <a:lnTo>
                    <a:pt x="122415" y="5461"/>
                  </a:lnTo>
                  <a:lnTo>
                    <a:pt x="122415" y="1676"/>
                  </a:lnTo>
                  <a:lnTo>
                    <a:pt x="120738" y="0"/>
                  </a:lnTo>
                  <a:close/>
                </a:path>
                <a:path w="3251834" h="6985">
                  <a:moveTo>
                    <a:pt x="193687" y="0"/>
                  </a:moveTo>
                  <a:lnTo>
                    <a:pt x="147154" y="0"/>
                  </a:lnTo>
                  <a:lnTo>
                    <a:pt x="145897" y="1676"/>
                  </a:lnTo>
                  <a:lnTo>
                    <a:pt x="145897" y="5461"/>
                  </a:lnTo>
                  <a:lnTo>
                    <a:pt x="147154" y="6718"/>
                  </a:lnTo>
                  <a:lnTo>
                    <a:pt x="193687" y="6718"/>
                  </a:lnTo>
                  <a:lnTo>
                    <a:pt x="194945" y="5461"/>
                  </a:lnTo>
                  <a:lnTo>
                    <a:pt x="194945" y="1676"/>
                  </a:lnTo>
                  <a:lnTo>
                    <a:pt x="193687" y="0"/>
                  </a:lnTo>
                  <a:close/>
                </a:path>
                <a:path w="3251834" h="6985">
                  <a:moveTo>
                    <a:pt x="266217" y="0"/>
                  </a:moveTo>
                  <a:lnTo>
                    <a:pt x="220103" y="0"/>
                  </a:lnTo>
                  <a:lnTo>
                    <a:pt x="218427" y="1676"/>
                  </a:lnTo>
                  <a:lnTo>
                    <a:pt x="218427" y="5461"/>
                  </a:lnTo>
                  <a:lnTo>
                    <a:pt x="220103" y="6718"/>
                  </a:lnTo>
                  <a:lnTo>
                    <a:pt x="266217" y="6718"/>
                  </a:lnTo>
                  <a:lnTo>
                    <a:pt x="267893" y="5461"/>
                  </a:lnTo>
                  <a:lnTo>
                    <a:pt x="267893" y="1676"/>
                  </a:lnTo>
                  <a:lnTo>
                    <a:pt x="266217" y="0"/>
                  </a:lnTo>
                  <a:close/>
                </a:path>
                <a:path w="3251834" h="6985">
                  <a:moveTo>
                    <a:pt x="339166" y="0"/>
                  </a:moveTo>
                  <a:lnTo>
                    <a:pt x="292633" y="0"/>
                  </a:lnTo>
                  <a:lnTo>
                    <a:pt x="291376" y="1676"/>
                  </a:lnTo>
                  <a:lnTo>
                    <a:pt x="291376" y="5461"/>
                  </a:lnTo>
                  <a:lnTo>
                    <a:pt x="292633" y="6718"/>
                  </a:lnTo>
                  <a:lnTo>
                    <a:pt x="339166" y="6718"/>
                  </a:lnTo>
                  <a:lnTo>
                    <a:pt x="340423" y="5461"/>
                  </a:lnTo>
                  <a:lnTo>
                    <a:pt x="340423" y="1676"/>
                  </a:lnTo>
                  <a:lnTo>
                    <a:pt x="339166" y="0"/>
                  </a:lnTo>
                  <a:close/>
                </a:path>
                <a:path w="3251834" h="6985">
                  <a:moveTo>
                    <a:pt x="411695" y="0"/>
                  </a:moveTo>
                  <a:lnTo>
                    <a:pt x="365569" y="0"/>
                  </a:lnTo>
                  <a:lnTo>
                    <a:pt x="363893" y="1676"/>
                  </a:lnTo>
                  <a:lnTo>
                    <a:pt x="363893" y="5461"/>
                  </a:lnTo>
                  <a:lnTo>
                    <a:pt x="365569" y="6718"/>
                  </a:lnTo>
                  <a:lnTo>
                    <a:pt x="411695" y="6718"/>
                  </a:lnTo>
                  <a:lnTo>
                    <a:pt x="413372" y="5461"/>
                  </a:lnTo>
                  <a:lnTo>
                    <a:pt x="413372" y="1676"/>
                  </a:lnTo>
                  <a:lnTo>
                    <a:pt x="411695" y="0"/>
                  </a:lnTo>
                  <a:close/>
                </a:path>
                <a:path w="3251834" h="6985">
                  <a:moveTo>
                    <a:pt x="484632" y="0"/>
                  </a:moveTo>
                  <a:lnTo>
                    <a:pt x="438518" y="0"/>
                  </a:lnTo>
                  <a:lnTo>
                    <a:pt x="436841" y="1676"/>
                  </a:lnTo>
                  <a:lnTo>
                    <a:pt x="436841" y="5461"/>
                  </a:lnTo>
                  <a:lnTo>
                    <a:pt x="438518" y="6718"/>
                  </a:lnTo>
                  <a:lnTo>
                    <a:pt x="484632" y="6718"/>
                  </a:lnTo>
                  <a:lnTo>
                    <a:pt x="486308" y="5461"/>
                  </a:lnTo>
                  <a:lnTo>
                    <a:pt x="486308" y="1676"/>
                  </a:lnTo>
                  <a:lnTo>
                    <a:pt x="484632" y="0"/>
                  </a:lnTo>
                  <a:close/>
                </a:path>
                <a:path w="3251834" h="6985">
                  <a:moveTo>
                    <a:pt x="557580" y="0"/>
                  </a:moveTo>
                  <a:lnTo>
                    <a:pt x="511048" y="0"/>
                  </a:lnTo>
                  <a:lnTo>
                    <a:pt x="509790" y="1676"/>
                  </a:lnTo>
                  <a:lnTo>
                    <a:pt x="509790" y="5461"/>
                  </a:lnTo>
                  <a:lnTo>
                    <a:pt x="511048" y="6718"/>
                  </a:lnTo>
                  <a:lnTo>
                    <a:pt x="557580" y="6718"/>
                  </a:lnTo>
                  <a:lnTo>
                    <a:pt x="558838" y="5461"/>
                  </a:lnTo>
                  <a:lnTo>
                    <a:pt x="558838" y="1676"/>
                  </a:lnTo>
                  <a:lnTo>
                    <a:pt x="557580" y="0"/>
                  </a:lnTo>
                  <a:close/>
                </a:path>
                <a:path w="3251834" h="6985">
                  <a:moveTo>
                    <a:pt x="630110" y="0"/>
                  </a:moveTo>
                  <a:lnTo>
                    <a:pt x="583996" y="0"/>
                  </a:lnTo>
                  <a:lnTo>
                    <a:pt x="582320" y="1676"/>
                  </a:lnTo>
                  <a:lnTo>
                    <a:pt x="582320" y="5461"/>
                  </a:lnTo>
                  <a:lnTo>
                    <a:pt x="583996" y="6718"/>
                  </a:lnTo>
                  <a:lnTo>
                    <a:pt x="630110" y="6718"/>
                  </a:lnTo>
                  <a:lnTo>
                    <a:pt x="631786" y="5461"/>
                  </a:lnTo>
                  <a:lnTo>
                    <a:pt x="631786" y="1676"/>
                  </a:lnTo>
                  <a:lnTo>
                    <a:pt x="630110" y="0"/>
                  </a:lnTo>
                  <a:close/>
                </a:path>
                <a:path w="3251834" h="6985">
                  <a:moveTo>
                    <a:pt x="703059" y="0"/>
                  </a:moveTo>
                  <a:lnTo>
                    <a:pt x="656526" y="0"/>
                  </a:lnTo>
                  <a:lnTo>
                    <a:pt x="655269" y="1676"/>
                  </a:lnTo>
                  <a:lnTo>
                    <a:pt x="655269" y="5461"/>
                  </a:lnTo>
                  <a:lnTo>
                    <a:pt x="656526" y="6718"/>
                  </a:lnTo>
                  <a:lnTo>
                    <a:pt x="703059" y="6718"/>
                  </a:lnTo>
                  <a:lnTo>
                    <a:pt x="704316" y="5461"/>
                  </a:lnTo>
                  <a:lnTo>
                    <a:pt x="704316" y="1676"/>
                  </a:lnTo>
                  <a:lnTo>
                    <a:pt x="703059" y="0"/>
                  </a:lnTo>
                  <a:close/>
                </a:path>
                <a:path w="3251834" h="6985">
                  <a:moveTo>
                    <a:pt x="775589" y="0"/>
                  </a:moveTo>
                  <a:lnTo>
                    <a:pt x="729475" y="0"/>
                  </a:lnTo>
                  <a:lnTo>
                    <a:pt x="727786" y="1676"/>
                  </a:lnTo>
                  <a:lnTo>
                    <a:pt x="727786" y="5461"/>
                  </a:lnTo>
                  <a:lnTo>
                    <a:pt x="729475" y="6718"/>
                  </a:lnTo>
                  <a:lnTo>
                    <a:pt x="775589" y="6718"/>
                  </a:lnTo>
                  <a:lnTo>
                    <a:pt x="777265" y="5461"/>
                  </a:lnTo>
                  <a:lnTo>
                    <a:pt x="777265" y="1676"/>
                  </a:lnTo>
                  <a:lnTo>
                    <a:pt x="775589" y="0"/>
                  </a:lnTo>
                  <a:close/>
                </a:path>
                <a:path w="3251834" h="6985">
                  <a:moveTo>
                    <a:pt x="848537" y="0"/>
                  </a:moveTo>
                  <a:lnTo>
                    <a:pt x="802411" y="0"/>
                  </a:lnTo>
                  <a:lnTo>
                    <a:pt x="800735" y="1676"/>
                  </a:lnTo>
                  <a:lnTo>
                    <a:pt x="800735" y="5461"/>
                  </a:lnTo>
                  <a:lnTo>
                    <a:pt x="802411" y="6718"/>
                  </a:lnTo>
                  <a:lnTo>
                    <a:pt x="848537" y="6718"/>
                  </a:lnTo>
                  <a:lnTo>
                    <a:pt x="850214" y="5461"/>
                  </a:lnTo>
                  <a:lnTo>
                    <a:pt x="850214" y="1676"/>
                  </a:lnTo>
                  <a:lnTo>
                    <a:pt x="848537" y="0"/>
                  </a:lnTo>
                  <a:close/>
                </a:path>
                <a:path w="3251834" h="6985">
                  <a:moveTo>
                    <a:pt x="921473" y="0"/>
                  </a:moveTo>
                  <a:lnTo>
                    <a:pt x="874941" y="0"/>
                  </a:lnTo>
                  <a:lnTo>
                    <a:pt x="873683" y="1676"/>
                  </a:lnTo>
                  <a:lnTo>
                    <a:pt x="873683" y="5461"/>
                  </a:lnTo>
                  <a:lnTo>
                    <a:pt x="874941" y="6718"/>
                  </a:lnTo>
                  <a:lnTo>
                    <a:pt x="921473" y="6718"/>
                  </a:lnTo>
                  <a:lnTo>
                    <a:pt x="922731" y="5461"/>
                  </a:lnTo>
                  <a:lnTo>
                    <a:pt x="922731" y="1676"/>
                  </a:lnTo>
                  <a:lnTo>
                    <a:pt x="921473" y="0"/>
                  </a:lnTo>
                  <a:close/>
                </a:path>
                <a:path w="3251834" h="6985">
                  <a:moveTo>
                    <a:pt x="994003" y="0"/>
                  </a:moveTo>
                  <a:lnTo>
                    <a:pt x="947889" y="0"/>
                  </a:lnTo>
                  <a:lnTo>
                    <a:pt x="946213" y="1676"/>
                  </a:lnTo>
                  <a:lnTo>
                    <a:pt x="946213" y="5461"/>
                  </a:lnTo>
                  <a:lnTo>
                    <a:pt x="947889" y="6718"/>
                  </a:lnTo>
                  <a:lnTo>
                    <a:pt x="994003" y="6718"/>
                  </a:lnTo>
                  <a:lnTo>
                    <a:pt x="995680" y="5461"/>
                  </a:lnTo>
                  <a:lnTo>
                    <a:pt x="995680" y="1676"/>
                  </a:lnTo>
                  <a:lnTo>
                    <a:pt x="994003" y="0"/>
                  </a:lnTo>
                  <a:close/>
                </a:path>
                <a:path w="3251834" h="6985">
                  <a:moveTo>
                    <a:pt x="1066952" y="0"/>
                  </a:moveTo>
                  <a:lnTo>
                    <a:pt x="1020419" y="0"/>
                  </a:lnTo>
                  <a:lnTo>
                    <a:pt x="1019162" y="1676"/>
                  </a:lnTo>
                  <a:lnTo>
                    <a:pt x="1019162" y="5461"/>
                  </a:lnTo>
                  <a:lnTo>
                    <a:pt x="1020419" y="6718"/>
                  </a:lnTo>
                  <a:lnTo>
                    <a:pt x="1066952" y="6718"/>
                  </a:lnTo>
                  <a:lnTo>
                    <a:pt x="1068209" y="5461"/>
                  </a:lnTo>
                  <a:lnTo>
                    <a:pt x="1068209" y="1676"/>
                  </a:lnTo>
                  <a:lnTo>
                    <a:pt x="1066952" y="0"/>
                  </a:lnTo>
                  <a:close/>
                </a:path>
                <a:path w="3251834" h="6985">
                  <a:moveTo>
                    <a:pt x="1139482" y="0"/>
                  </a:moveTo>
                  <a:lnTo>
                    <a:pt x="1093368" y="0"/>
                  </a:lnTo>
                  <a:lnTo>
                    <a:pt x="1091692" y="1676"/>
                  </a:lnTo>
                  <a:lnTo>
                    <a:pt x="1091692" y="5461"/>
                  </a:lnTo>
                  <a:lnTo>
                    <a:pt x="1093368" y="6718"/>
                  </a:lnTo>
                  <a:lnTo>
                    <a:pt x="1139482" y="6718"/>
                  </a:lnTo>
                  <a:lnTo>
                    <a:pt x="1141158" y="5461"/>
                  </a:lnTo>
                  <a:lnTo>
                    <a:pt x="1141158" y="1676"/>
                  </a:lnTo>
                  <a:lnTo>
                    <a:pt x="1139482" y="0"/>
                  </a:lnTo>
                  <a:close/>
                </a:path>
                <a:path w="3251834" h="6985">
                  <a:moveTo>
                    <a:pt x="1212430" y="0"/>
                  </a:moveTo>
                  <a:lnTo>
                    <a:pt x="1166304" y="0"/>
                  </a:lnTo>
                  <a:lnTo>
                    <a:pt x="1164628" y="1676"/>
                  </a:lnTo>
                  <a:lnTo>
                    <a:pt x="1164628" y="5461"/>
                  </a:lnTo>
                  <a:lnTo>
                    <a:pt x="1166304" y="6718"/>
                  </a:lnTo>
                  <a:lnTo>
                    <a:pt x="1212430" y="6718"/>
                  </a:lnTo>
                  <a:lnTo>
                    <a:pt x="1214107" y="5461"/>
                  </a:lnTo>
                  <a:lnTo>
                    <a:pt x="1214107" y="1676"/>
                  </a:lnTo>
                  <a:lnTo>
                    <a:pt x="1212430" y="0"/>
                  </a:lnTo>
                  <a:close/>
                </a:path>
                <a:path w="3251834" h="6985">
                  <a:moveTo>
                    <a:pt x="1285367" y="0"/>
                  </a:moveTo>
                  <a:lnTo>
                    <a:pt x="1238834" y="0"/>
                  </a:lnTo>
                  <a:lnTo>
                    <a:pt x="1237576" y="1676"/>
                  </a:lnTo>
                  <a:lnTo>
                    <a:pt x="1237576" y="5461"/>
                  </a:lnTo>
                  <a:lnTo>
                    <a:pt x="1238834" y="6718"/>
                  </a:lnTo>
                  <a:lnTo>
                    <a:pt x="1285367" y="6718"/>
                  </a:lnTo>
                  <a:lnTo>
                    <a:pt x="1286624" y="5461"/>
                  </a:lnTo>
                  <a:lnTo>
                    <a:pt x="1286624" y="1676"/>
                  </a:lnTo>
                  <a:lnTo>
                    <a:pt x="1285367" y="0"/>
                  </a:lnTo>
                  <a:close/>
                </a:path>
                <a:path w="3251834" h="6985">
                  <a:moveTo>
                    <a:pt x="1357896" y="0"/>
                  </a:moveTo>
                  <a:lnTo>
                    <a:pt x="1311783" y="0"/>
                  </a:lnTo>
                  <a:lnTo>
                    <a:pt x="1310106" y="1676"/>
                  </a:lnTo>
                  <a:lnTo>
                    <a:pt x="1310106" y="5461"/>
                  </a:lnTo>
                  <a:lnTo>
                    <a:pt x="1311783" y="6718"/>
                  </a:lnTo>
                  <a:lnTo>
                    <a:pt x="1357896" y="6718"/>
                  </a:lnTo>
                  <a:lnTo>
                    <a:pt x="1359573" y="5461"/>
                  </a:lnTo>
                  <a:lnTo>
                    <a:pt x="1359573" y="1676"/>
                  </a:lnTo>
                  <a:lnTo>
                    <a:pt x="1357896" y="0"/>
                  </a:lnTo>
                  <a:close/>
                </a:path>
                <a:path w="3251834" h="6985">
                  <a:moveTo>
                    <a:pt x="1430845" y="0"/>
                  </a:moveTo>
                  <a:lnTo>
                    <a:pt x="1384312" y="0"/>
                  </a:lnTo>
                  <a:lnTo>
                    <a:pt x="1383055" y="1676"/>
                  </a:lnTo>
                  <a:lnTo>
                    <a:pt x="1383055" y="5461"/>
                  </a:lnTo>
                  <a:lnTo>
                    <a:pt x="1384312" y="6718"/>
                  </a:lnTo>
                  <a:lnTo>
                    <a:pt x="1430845" y="6718"/>
                  </a:lnTo>
                  <a:lnTo>
                    <a:pt x="1432102" y="5461"/>
                  </a:lnTo>
                  <a:lnTo>
                    <a:pt x="1432102" y="1676"/>
                  </a:lnTo>
                  <a:lnTo>
                    <a:pt x="1430845" y="0"/>
                  </a:lnTo>
                  <a:close/>
                </a:path>
                <a:path w="3251834" h="6985">
                  <a:moveTo>
                    <a:pt x="1503375" y="0"/>
                  </a:moveTo>
                  <a:lnTo>
                    <a:pt x="1457261" y="0"/>
                  </a:lnTo>
                  <a:lnTo>
                    <a:pt x="1455585" y="1676"/>
                  </a:lnTo>
                  <a:lnTo>
                    <a:pt x="1455585" y="5461"/>
                  </a:lnTo>
                  <a:lnTo>
                    <a:pt x="1457261" y="6718"/>
                  </a:lnTo>
                  <a:lnTo>
                    <a:pt x="1503375" y="6718"/>
                  </a:lnTo>
                  <a:lnTo>
                    <a:pt x="1505051" y="5461"/>
                  </a:lnTo>
                  <a:lnTo>
                    <a:pt x="1505051" y="1676"/>
                  </a:lnTo>
                  <a:lnTo>
                    <a:pt x="1503375" y="0"/>
                  </a:lnTo>
                  <a:close/>
                </a:path>
                <a:path w="3251834" h="6985">
                  <a:moveTo>
                    <a:pt x="1576324" y="0"/>
                  </a:moveTo>
                  <a:lnTo>
                    <a:pt x="1530210" y="0"/>
                  </a:lnTo>
                  <a:lnTo>
                    <a:pt x="1528533" y="1676"/>
                  </a:lnTo>
                  <a:lnTo>
                    <a:pt x="1528533" y="5461"/>
                  </a:lnTo>
                  <a:lnTo>
                    <a:pt x="1530210" y="6718"/>
                  </a:lnTo>
                  <a:lnTo>
                    <a:pt x="1576324" y="6718"/>
                  </a:lnTo>
                  <a:lnTo>
                    <a:pt x="1578000" y="5461"/>
                  </a:lnTo>
                  <a:lnTo>
                    <a:pt x="1578000" y="1676"/>
                  </a:lnTo>
                  <a:lnTo>
                    <a:pt x="1576324" y="0"/>
                  </a:lnTo>
                  <a:close/>
                </a:path>
                <a:path w="3251834" h="6985">
                  <a:moveTo>
                    <a:pt x="1649272" y="0"/>
                  </a:moveTo>
                  <a:lnTo>
                    <a:pt x="1602727" y="0"/>
                  </a:lnTo>
                  <a:lnTo>
                    <a:pt x="1601470" y="1676"/>
                  </a:lnTo>
                  <a:lnTo>
                    <a:pt x="1601470" y="5461"/>
                  </a:lnTo>
                  <a:lnTo>
                    <a:pt x="1602727" y="6718"/>
                  </a:lnTo>
                  <a:lnTo>
                    <a:pt x="1649272" y="6718"/>
                  </a:lnTo>
                  <a:lnTo>
                    <a:pt x="1650530" y="5461"/>
                  </a:lnTo>
                  <a:lnTo>
                    <a:pt x="1650530" y="1676"/>
                  </a:lnTo>
                  <a:lnTo>
                    <a:pt x="1649272" y="0"/>
                  </a:lnTo>
                  <a:close/>
                </a:path>
                <a:path w="3251834" h="6985">
                  <a:moveTo>
                    <a:pt x="1721789" y="0"/>
                  </a:moveTo>
                  <a:lnTo>
                    <a:pt x="1675676" y="0"/>
                  </a:lnTo>
                  <a:lnTo>
                    <a:pt x="1673999" y="1676"/>
                  </a:lnTo>
                  <a:lnTo>
                    <a:pt x="1673999" y="5461"/>
                  </a:lnTo>
                  <a:lnTo>
                    <a:pt x="1675676" y="6718"/>
                  </a:lnTo>
                  <a:lnTo>
                    <a:pt x="1721789" y="6718"/>
                  </a:lnTo>
                  <a:lnTo>
                    <a:pt x="1723478" y="5461"/>
                  </a:lnTo>
                  <a:lnTo>
                    <a:pt x="1723478" y="1676"/>
                  </a:lnTo>
                  <a:lnTo>
                    <a:pt x="1721789" y="0"/>
                  </a:lnTo>
                  <a:close/>
                </a:path>
                <a:path w="3251834" h="6985">
                  <a:moveTo>
                    <a:pt x="1794738" y="0"/>
                  </a:moveTo>
                  <a:lnTo>
                    <a:pt x="1748205" y="0"/>
                  </a:lnTo>
                  <a:lnTo>
                    <a:pt x="1746948" y="1676"/>
                  </a:lnTo>
                  <a:lnTo>
                    <a:pt x="1746948" y="5461"/>
                  </a:lnTo>
                  <a:lnTo>
                    <a:pt x="1748205" y="6718"/>
                  </a:lnTo>
                  <a:lnTo>
                    <a:pt x="1794738" y="6718"/>
                  </a:lnTo>
                  <a:lnTo>
                    <a:pt x="1795995" y="5461"/>
                  </a:lnTo>
                  <a:lnTo>
                    <a:pt x="1795995" y="1676"/>
                  </a:lnTo>
                  <a:lnTo>
                    <a:pt x="1794738" y="0"/>
                  </a:lnTo>
                  <a:close/>
                </a:path>
                <a:path w="3251834" h="6985">
                  <a:moveTo>
                    <a:pt x="1867268" y="0"/>
                  </a:moveTo>
                  <a:lnTo>
                    <a:pt x="1821154" y="0"/>
                  </a:lnTo>
                  <a:lnTo>
                    <a:pt x="1819478" y="1676"/>
                  </a:lnTo>
                  <a:lnTo>
                    <a:pt x="1819478" y="5461"/>
                  </a:lnTo>
                  <a:lnTo>
                    <a:pt x="1821154" y="6718"/>
                  </a:lnTo>
                  <a:lnTo>
                    <a:pt x="1867268" y="6718"/>
                  </a:lnTo>
                  <a:lnTo>
                    <a:pt x="1868944" y="5461"/>
                  </a:lnTo>
                  <a:lnTo>
                    <a:pt x="1868944" y="1676"/>
                  </a:lnTo>
                  <a:lnTo>
                    <a:pt x="1867268" y="0"/>
                  </a:lnTo>
                  <a:close/>
                </a:path>
                <a:path w="3251834" h="6985">
                  <a:moveTo>
                    <a:pt x="1940217" y="0"/>
                  </a:moveTo>
                  <a:lnTo>
                    <a:pt x="1894103" y="0"/>
                  </a:lnTo>
                  <a:lnTo>
                    <a:pt x="1892427" y="1676"/>
                  </a:lnTo>
                  <a:lnTo>
                    <a:pt x="1892427" y="5461"/>
                  </a:lnTo>
                  <a:lnTo>
                    <a:pt x="1894103" y="6718"/>
                  </a:lnTo>
                  <a:lnTo>
                    <a:pt x="1940217" y="6718"/>
                  </a:lnTo>
                  <a:lnTo>
                    <a:pt x="1941893" y="5461"/>
                  </a:lnTo>
                  <a:lnTo>
                    <a:pt x="1941893" y="1676"/>
                  </a:lnTo>
                  <a:lnTo>
                    <a:pt x="1940217" y="0"/>
                  </a:lnTo>
                  <a:close/>
                </a:path>
                <a:path w="3251834" h="6985">
                  <a:moveTo>
                    <a:pt x="2013165" y="0"/>
                  </a:moveTo>
                  <a:lnTo>
                    <a:pt x="1966214" y="0"/>
                  </a:lnTo>
                  <a:lnTo>
                    <a:pt x="1965375" y="1676"/>
                  </a:lnTo>
                  <a:lnTo>
                    <a:pt x="1965375" y="5461"/>
                  </a:lnTo>
                  <a:lnTo>
                    <a:pt x="1966214" y="6718"/>
                  </a:lnTo>
                  <a:lnTo>
                    <a:pt x="2013165" y="6718"/>
                  </a:lnTo>
                  <a:lnTo>
                    <a:pt x="2014423" y="5461"/>
                  </a:lnTo>
                  <a:lnTo>
                    <a:pt x="2014423" y="1676"/>
                  </a:lnTo>
                  <a:lnTo>
                    <a:pt x="2013165" y="0"/>
                  </a:lnTo>
                  <a:close/>
                </a:path>
                <a:path w="3251834" h="6985">
                  <a:moveTo>
                    <a:pt x="2085695" y="0"/>
                  </a:moveTo>
                  <a:lnTo>
                    <a:pt x="2039569" y="0"/>
                  </a:lnTo>
                  <a:lnTo>
                    <a:pt x="2037892" y="1676"/>
                  </a:lnTo>
                  <a:lnTo>
                    <a:pt x="2037892" y="5461"/>
                  </a:lnTo>
                  <a:lnTo>
                    <a:pt x="2039569" y="6718"/>
                  </a:lnTo>
                  <a:lnTo>
                    <a:pt x="2085695" y="6718"/>
                  </a:lnTo>
                  <a:lnTo>
                    <a:pt x="2087372" y="5461"/>
                  </a:lnTo>
                  <a:lnTo>
                    <a:pt x="2087372" y="1676"/>
                  </a:lnTo>
                  <a:lnTo>
                    <a:pt x="2085695" y="0"/>
                  </a:lnTo>
                  <a:close/>
                </a:path>
                <a:path w="3251834" h="6985">
                  <a:moveTo>
                    <a:pt x="2158631" y="0"/>
                  </a:moveTo>
                  <a:lnTo>
                    <a:pt x="2112098" y="0"/>
                  </a:lnTo>
                  <a:lnTo>
                    <a:pt x="2110841" y="1676"/>
                  </a:lnTo>
                  <a:lnTo>
                    <a:pt x="2110841" y="5461"/>
                  </a:lnTo>
                  <a:lnTo>
                    <a:pt x="2112098" y="6718"/>
                  </a:lnTo>
                  <a:lnTo>
                    <a:pt x="2158631" y="6718"/>
                  </a:lnTo>
                  <a:lnTo>
                    <a:pt x="2159889" y="5461"/>
                  </a:lnTo>
                  <a:lnTo>
                    <a:pt x="2159889" y="1676"/>
                  </a:lnTo>
                  <a:lnTo>
                    <a:pt x="2158631" y="0"/>
                  </a:lnTo>
                  <a:close/>
                </a:path>
                <a:path w="3251834" h="6985">
                  <a:moveTo>
                    <a:pt x="2231161" y="0"/>
                  </a:moveTo>
                  <a:lnTo>
                    <a:pt x="2185047" y="0"/>
                  </a:lnTo>
                  <a:lnTo>
                    <a:pt x="2183371" y="1676"/>
                  </a:lnTo>
                  <a:lnTo>
                    <a:pt x="2183371" y="5461"/>
                  </a:lnTo>
                  <a:lnTo>
                    <a:pt x="2185047" y="6718"/>
                  </a:lnTo>
                  <a:lnTo>
                    <a:pt x="2231161" y="6718"/>
                  </a:lnTo>
                  <a:lnTo>
                    <a:pt x="2232837" y="5461"/>
                  </a:lnTo>
                  <a:lnTo>
                    <a:pt x="2232837" y="1676"/>
                  </a:lnTo>
                  <a:lnTo>
                    <a:pt x="2231161" y="0"/>
                  </a:lnTo>
                  <a:close/>
                </a:path>
                <a:path w="3251834" h="6985">
                  <a:moveTo>
                    <a:pt x="2304110" y="0"/>
                  </a:moveTo>
                  <a:lnTo>
                    <a:pt x="2257996" y="0"/>
                  </a:lnTo>
                  <a:lnTo>
                    <a:pt x="2256320" y="1676"/>
                  </a:lnTo>
                  <a:lnTo>
                    <a:pt x="2256320" y="5461"/>
                  </a:lnTo>
                  <a:lnTo>
                    <a:pt x="2257996" y="6718"/>
                  </a:lnTo>
                  <a:lnTo>
                    <a:pt x="2304110" y="6718"/>
                  </a:lnTo>
                  <a:lnTo>
                    <a:pt x="2305786" y="5461"/>
                  </a:lnTo>
                  <a:lnTo>
                    <a:pt x="2305786" y="1676"/>
                  </a:lnTo>
                  <a:lnTo>
                    <a:pt x="2304110" y="0"/>
                  </a:lnTo>
                  <a:close/>
                </a:path>
                <a:path w="3251834" h="6985">
                  <a:moveTo>
                    <a:pt x="2377059" y="0"/>
                  </a:moveTo>
                  <a:lnTo>
                    <a:pt x="2330526" y="0"/>
                  </a:lnTo>
                  <a:lnTo>
                    <a:pt x="2329268" y="1676"/>
                  </a:lnTo>
                  <a:lnTo>
                    <a:pt x="2329268" y="5461"/>
                  </a:lnTo>
                  <a:lnTo>
                    <a:pt x="2330526" y="6718"/>
                  </a:lnTo>
                  <a:lnTo>
                    <a:pt x="2377059" y="6718"/>
                  </a:lnTo>
                  <a:lnTo>
                    <a:pt x="2378316" y="5461"/>
                  </a:lnTo>
                  <a:lnTo>
                    <a:pt x="2378316" y="1676"/>
                  </a:lnTo>
                  <a:lnTo>
                    <a:pt x="2377059" y="0"/>
                  </a:lnTo>
                  <a:close/>
                </a:path>
                <a:path w="3251834" h="6985">
                  <a:moveTo>
                    <a:pt x="2449588" y="0"/>
                  </a:moveTo>
                  <a:lnTo>
                    <a:pt x="2403475" y="0"/>
                  </a:lnTo>
                  <a:lnTo>
                    <a:pt x="2401798" y="1676"/>
                  </a:lnTo>
                  <a:lnTo>
                    <a:pt x="2401798" y="5461"/>
                  </a:lnTo>
                  <a:lnTo>
                    <a:pt x="2403475" y="6718"/>
                  </a:lnTo>
                  <a:lnTo>
                    <a:pt x="2449588" y="6718"/>
                  </a:lnTo>
                  <a:lnTo>
                    <a:pt x="2451265" y="5461"/>
                  </a:lnTo>
                  <a:lnTo>
                    <a:pt x="2451265" y="1676"/>
                  </a:lnTo>
                  <a:lnTo>
                    <a:pt x="2449588" y="0"/>
                  </a:lnTo>
                  <a:close/>
                </a:path>
                <a:path w="3251834" h="6985">
                  <a:moveTo>
                    <a:pt x="2522537" y="0"/>
                  </a:moveTo>
                  <a:lnTo>
                    <a:pt x="2475992" y="0"/>
                  </a:lnTo>
                  <a:lnTo>
                    <a:pt x="2474734" y="1676"/>
                  </a:lnTo>
                  <a:lnTo>
                    <a:pt x="2474734" y="5461"/>
                  </a:lnTo>
                  <a:lnTo>
                    <a:pt x="2475992" y="6718"/>
                  </a:lnTo>
                  <a:lnTo>
                    <a:pt x="2522537" y="6718"/>
                  </a:lnTo>
                  <a:lnTo>
                    <a:pt x="2523794" y="5461"/>
                  </a:lnTo>
                  <a:lnTo>
                    <a:pt x="2523794" y="1676"/>
                  </a:lnTo>
                  <a:lnTo>
                    <a:pt x="2522537" y="0"/>
                  </a:lnTo>
                  <a:close/>
                </a:path>
                <a:path w="3251834" h="6985">
                  <a:moveTo>
                    <a:pt x="2595054" y="0"/>
                  </a:moveTo>
                  <a:lnTo>
                    <a:pt x="2548940" y="0"/>
                  </a:lnTo>
                  <a:lnTo>
                    <a:pt x="2547264" y="1676"/>
                  </a:lnTo>
                  <a:lnTo>
                    <a:pt x="2547264" y="5461"/>
                  </a:lnTo>
                  <a:lnTo>
                    <a:pt x="2548940" y="6718"/>
                  </a:lnTo>
                  <a:lnTo>
                    <a:pt x="2595054" y="6718"/>
                  </a:lnTo>
                  <a:lnTo>
                    <a:pt x="2596730" y="5461"/>
                  </a:lnTo>
                  <a:lnTo>
                    <a:pt x="2596730" y="1676"/>
                  </a:lnTo>
                  <a:lnTo>
                    <a:pt x="2595054" y="0"/>
                  </a:lnTo>
                  <a:close/>
                </a:path>
                <a:path w="3251834" h="6985">
                  <a:moveTo>
                    <a:pt x="2668003" y="0"/>
                  </a:moveTo>
                  <a:lnTo>
                    <a:pt x="2621889" y="0"/>
                  </a:lnTo>
                  <a:lnTo>
                    <a:pt x="2620213" y="1676"/>
                  </a:lnTo>
                  <a:lnTo>
                    <a:pt x="2620213" y="5461"/>
                  </a:lnTo>
                  <a:lnTo>
                    <a:pt x="2621889" y="6718"/>
                  </a:lnTo>
                  <a:lnTo>
                    <a:pt x="2668003" y="6718"/>
                  </a:lnTo>
                  <a:lnTo>
                    <a:pt x="2669679" y="5461"/>
                  </a:lnTo>
                  <a:lnTo>
                    <a:pt x="2669679" y="1676"/>
                  </a:lnTo>
                  <a:lnTo>
                    <a:pt x="2668003" y="0"/>
                  </a:lnTo>
                  <a:close/>
                </a:path>
                <a:path w="3251834" h="6985">
                  <a:moveTo>
                    <a:pt x="2740952" y="0"/>
                  </a:moveTo>
                  <a:lnTo>
                    <a:pt x="2694419" y="0"/>
                  </a:lnTo>
                  <a:lnTo>
                    <a:pt x="2693162" y="1676"/>
                  </a:lnTo>
                  <a:lnTo>
                    <a:pt x="2693162" y="5461"/>
                  </a:lnTo>
                  <a:lnTo>
                    <a:pt x="2694419" y="6718"/>
                  </a:lnTo>
                  <a:lnTo>
                    <a:pt x="2740952" y="6718"/>
                  </a:lnTo>
                  <a:lnTo>
                    <a:pt x="2742209" y="5461"/>
                  </a:lnTo>
                  <a:lnTo>
                    <a:pt x="2742209" y="1676"/>
                  </a:lnTo>
                  <a:lnTo>
                    <a:pt x="2740952" y="0"/>
                  </a:lnTo>
                  <a:close/>
                </a:path>
                <a:path w="3251834" h="6985">
                  <a:moveTo>
                    <a:pt x="2813481" y="0"/>
                  </a:moveTo>
                  <a:lnTo>
                    <a:pt x="2767368" y="0"/>
                  </a:lnTo>
                  <a:lnTo>
                    <a:pt x="2765691" y="1676"/>
                  </a:lnTo>
                  <a:lnTo>
                    <a:pt x="2765691" y="5461"/>
                  </a:lnTo>
                  <a:lnTo>
                    <a:pt x="2767368" y="6718"/>
                  </a:lnTo>
                  <a:lnTo>
                    <a:pt x="2813481" y="6718"/>
                  </a:lnTo>
                  <a:lnTo>
                    <a:pt x="2815158" y="5461"/>
                  </a:lnTo>
                  <a:lnTo>
                    <a:pt x="2815158" y="1676"/>
                  </a:lnTo>
                  <a:lnTo>
                    <a:pt x="2813481" y="0"/>
                  </a:lnTo>
                  <a:close/>
                </a:path>
                <a:path w="3251834" h="6985">
                  <a:moveTo>
                    <a:pt x="2886430" y="0"/>
                  </a:moveTo>
                  <a:lnTo>
                    <a:pt x="2839897" y="0"/>
                  </a:lnTo>
                  <a:lnTo>
                    <a:pt x="2838640" y="1676"/>
                  </a:lnTo>
                  <a:lnTo>
                    <a:pt x="2838640" y="5461"/>
                  </a:lnTo>
                  <a:lnTo>
                    <a:pt x="2839897" y="6718"/>
                  </a:lnTo>
                  <a:lnTo>
                    <a:pt x="2886430" y="6718"/>
                  </a:lnTo>
                  <a:lnTo>
                    <a:pt x="2887687" y="5461"/>
                  </a:lnTo>
                  <a:lnTo>
                    <a:pt x="2887687" y="1676"/>
                  </a:lnTo>
                  <a:lnTo>
                    <a:pt x="2886430" y="0"/>
                  </a:lnTo>
                  <a:close/>
                </a:path>
                <a:path w="3251834" h="6985">
                  <a:moveTo>
                    <a:pt x="2958960" y="0"/>
                  </a:moveTo>
                  <a:lnTo>
                    <a:pt x="2912833" y="0"/>
                  </a:lnTo>
                  <a:lnTo>
                    <a:pt x="2911157" y="1676"/>
                  </a:lnTo>
                  <a:lnTo>
                    <a:pt x="2911157" y="5461"/>
                  </a:lnTo>
                  <a:lnTo>
                    <a:pt x="2912833" y="6718"/>
                  </a:lnTo>
                  <a:lnTo>
                    <a:pt x="2958960" y="6718"/>
                  </a:lnTo>
                  <a:lnTo>
                    <a:pt x="2960636" y="5461"/>
                  </a:lnTo>
                  <a:lnTo>
                    <a:pt x="2960636" y="1676"/>
                  </a:lnTo>
                  <a:lnTo>
                    <a:pt x="2958960" y="0"/>
                  </a:lnTo>
                  <a:close/>
                </a:path>
                <a:path w="3251834" h="6985">
                  <a:moveTo>
                    <a:pt x="3031896" y="0"/>
                  </a:moveTo>
                  <a:lnTo>
                    <a:pt x="2985782" y="0"/>
                  </a:lnTo>
                  <a:lnTo>
                    <a:pt x="2984106" y="1676"/>
                  </a:lnTo>
                  <a:lnTo>
                    <a:pt x="2984106" y="5461"/>
                  </a:lnTo>
                  <a:lnTo>
                    <a:pt x="2985782" y="6718"/>
                  </a:lnTo>
                  <a:lnTo>
                    <a:pt x="3031896" y="6718"/>
                  </a:lnTo>
                  <a:lnTo>
                    <a:pt x="3033572" y="5461"/>
                  </a:lnTo>
                  <a:lnTo>
                    <a:pt x="3033572" y="1676"/>
                  </a:lnTo>
                  <a:lnTo>
                    <a:pt x="3031896" y="0"/>
                  </a:lnTo>
                  <a:close/>
                </a:path>
                <a:path w="3251834" h="6985">
                  <a:moveTo>
                    <a:pt x="3104845" y="0"/>
                  </a:moveTo>
                  <a:lnTo>
                    <a:pt x="3058312" y="0"/>
                  </a:lnTo>
                  <a:lnTo>
                    <a:pt x="3057055" y="1676"/>
                  </a:lnTo>
                  <a:lnTo>
                    <a:pt x="3057055" y="5461"/>
                  </a:lnTo>
                  <a:lnTo>
                    <a:pt x="3058312" y="6718"/>
                  </a:lnTo>
                  <a:lnTo>
                    <a:pt x="3104845" y="6718"/>
                  </a:lnTo>
                  <a:lnTo>
                    <a:pt x="3106102" y="5461"/>
                  </a:lnTo>
                  <a:lnTo>
                    <a:pt x="3106102" y="1676"/>
                  </a:lnTo>
                  <a:lnTo>
                    <a:pt x="3104845" y="0"/>
                  </a:lnTo>
                  <a:close/>
                </a:path>
                <a:path w="3251834" h="6985">
                  <a:moveTo>
                    <a:pt x="3177374" y="0"/>
                  </a:moveTo>
                  <a:lnTo>
                    <a:pt x="3131273" y="0"/>
                  </a:lnTo>
                  <a:lnTo>
                    <a:pt x="3129584" y="1676"/>
                  </a:lnTo>
                  <a:lnTo>
                    <a:pt x="3129584" y="5461"/>
                  </a:lnTo>
                  <a:lnTo>
                    <a:pt x="3131273" y="6718"/>
                  </a:lnTo>
                  <a:lnTo>
                    <a:pt x="3177374" y="6718"/>
                  </a:lnTo>
                  <a:lnTo>
                    <a:pt x="3179064" y="5461"/>
                  </a:lnTo>
                  <a:lnTo>
                    <a:pt x="3179064" y="1676"/>
                  </a:lnTo>
                  <a:lnTo>
                    <a:pt x="3177374" y="0"/>
                  </a:lnTo>
                  <a:close/>
                </a:path>
                <a:path w="3251834" h="6985">
                  <a:moveTo>
                    <a:pt x="3250336" y="0"/>
                  </a:moveTo>
                  <a:lnTo>
                    <a:pt x="3203803" y="0"/>
                  </a:lnTo>
                  <a:lnTo>
                    <a:pt x="3202546" y="1676"/>
                  </a:lnTo>
                  <a:lnTo>
                    <a:pt x="3202546" y="5461"/>
                  </a:lnTo>
                  <a:lnTo>
                    <a:pt x="3203803" y="6718"/>
                  </a:lnTo>
                  <a:lnTo>
                    <a:pt x="3250336" y="6718"/>
                  </a:lnTo>
                  <a:lnTo>
                    <a:pt x="3251593" y="5461"/>
                  </a:lnTo>
                  <a:lnTo>
                    <a:pt x="3251593" y="1676"/>
                  </a:lnTo>
                  <a:lnTo>
                    <a:pt x="3250336" y="0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50305" y="5955784"/>
              <a:ext cx="1875623" cy="13439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5919004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837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837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064467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6136996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209943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282890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428353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61" y="0"/>
                  </a:moveTo>
                  <a:lnTo>
                    <a:pt x="45701" y="0"/>
                  </a:lnTo>
                  <a:lnTo>
                    <a:pt x="47794" y="0"/>
                  </a:lnTo>
                  <a:lnTo>
                    <a:pt x="49050" y="1678"/>
                  </a:lnTo>
                  <a:lnTo>
                    <a:pt x="49050" y="3369"/>
                  </a:lnTo>
                  <a:lnTo>
                    <a:pt x="49050" y="5467"/>
                  </a:lnTo>
                  <a:lnTo>
                    <a:pt x="47794" y="6713"/>
                  </a:lnTo>
                  <a:lnTo>
                    <a:pt x="45701" y="6713"/>
                  </a:lnTo>
                  <a:lnTo>
                    <a:pt x="3361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61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6500882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78"/>
                  </a:lnTo>
                  <a:lnTo>
                    <a:pt x="49468" y="3369"/>
                  </a:lnTo>
                  <a:lnTo>
                    <a:pt x="49468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6573829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646776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792252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864767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94" y="0"/>
                  </a:lnTo>
                  <a:lnTo>
                    <a:pt x="49481" y="1678"/>
                  </a:lnTo>
                  <a:lnTo>
                    <a:pt x="49481" y="3369"/>
                  </a:lnTo>
                  <a:lnTo>
                    <a:pt x="49481" y="5467"/>
                  </a:lnTo>
                  <a:lnTo>
                    <a:pt x="47794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7010662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7083190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78"/>
                  </a:lnTo>
                  <a:lnTo>
                    <a:pt x="49468" y="3369"/>
                  </a:lnTo>
                  <a:lnTo>
                    <a:pt x="49468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7156138" y="595914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50" y="1678"/>
                  </a:lnTo>
                  <a:lnTo>
                    <a:pt x="49050" y="3369"/>
                  </a:lnTo>
                  <a:lnTo>
                    <a:pt x="49050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  <a:close/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3953687" y="5716904"/>
              <a:ext cx="3251835" cy="6985"/>
            </a:xfrm>
            <a:custGeom>
              <a:avLst/>
              <a:gdLst/>
              <a:ahLst/>
              <a:cxnLst/>
              <a:rect l="l" t="t" r="r" b="b"/>
              <a:pathLst>
                <a:path w="3251834" h="6985">
                  <a:moveTo>
                    <a:pt x="47790" y="0"/>
                  </a:moveTo>
                  <a:lnTo>
                    <a:pt x="1676" y="0"/>
                  </a:lnTo>
                  <a:lnTo>
                    <a:pt x="0" y="1676"/>
                  </a:lnTo>
                  <a:lnTo>
                    <a:pt x="0" y="5461"/>
                  </a:lnTo>
                  <a:lnTo>
                    <a:pt x="1676" y="6718"/>
                  </a:lnTo>
                  <a:lnTo>
                    <a:pt x="47790" y="6718"/>
                  </a:lnTo>
                  <a:lnTo>
                    <a:pt x="49466" y="5461"/>
                  </a:lnTo>
                  <a:lnTo>
                    <a:pt x="49466" y="1676"/>
                  </a:lnTo>
                  <a:lnTo>
                    <a:pt x="47790" y="0"/>
                  </a:lnTo>
                  <a:close/>
                </a:path>
                <a:path w="3251834" h="6985">
                  <a:moveTo>
                    <a:pt x="120738" y="0"/>
                  </a:moveTo>
                  <a:lnTo>
                    <a:pt x="74625" y="0"/>
                  </a:lnTo>
                  <a:lnTo>
                    <a:pt x="72948" y="1676"/>
                  </a:lnTo>
                  <a:lnTo>
                    <a:pt x="72948" y="5461"/>
                  </a:lnTo>
                  <a:lnTo>
                    <a:pt x="74625" y="6718"/>
                  </a:lnTo>
                  <a:lnTo>
                    <a:pt x="120738" y="6718"/>
                  </a:lnTo>
                  <a:lnTo>
                    <a:pt x="122415" y="5461"/>
                  </a:lnTo>
                  <a:lnTo>
                    <a:pt x="122415" y="1676"/>
                  </a:lnTo>
                  <a:lnTo>
                    <a:pt x="120738" y="0"/>
                  </a:lnTo>
                  <a:close/>
                </a:path>
                <a:path w="3251834" h="6985">
                  <a:moveTo>
                    <a:pt x="193687" y="0"/>
                  </a:moveTo>
                  <a:lnTo>
                    <a:pt x="147154" y="0"/>
                  </a:lnTo>
                  <a:lnTo>
                    <a:pt x="145897" y="1676"/>
                  </a:lnTo>
                  <a:lnTo>
                    <a:pt x="145897" y="5461"/>
                  </a:lnTo>
                  <a:lnTo>
                    <a:pt x="147154" y="6718"/>
                  </a:lnTo>
                  <a:lnTo>
                    <a:pt x="193687" y="6718"/>
                  </a:lnTo>
                  <a:lnTo>
                    <a:pt x="194945" y="5461"/>
                  </a:lnTo>
                  <a:lnTo>
                    <a:pt x="194945" y="1676"/>
                  </a:lnTo>
                  <a:lnTo>
                    <a:pt x="193687" y="0"/>
                  </a:lnTo>
                  <a:close/>
                </a:path>
                <a:path w="3251834" h="6985">
                  <a:moveTo>
                    <a:pt x="266217" y="0"/>
                  </a:moveTo>
                  <a:lnTo>
                    <a:pt x="220103" y="0"/>
                  </a:lnTo>
                  <a:lnTo>
                    <a:pt x="218427" y="1676"/>
                  </a:lnTo>
                  <a:lnTo>
                    <a:pt x="218427" y="5461"/>
                  </a:lnTo>
                  <a:lnTo>
                    <a:pt x="220103" y="6718"/>
                  </a:lnTo>
                  <a:lnTo>
                    <a:pt x="266217" y="6718"/>
                  </a:lnTo>
                  <a:lnTo>
                    <a:pt x="267893" y="5461"/>
                  </a:lnTo>
                  <a:lnTo>
                    <a:pt x="267893" y="1676"/>
                  </a:lnTo>
                  <a:lnTo>
                    <a:pt x="266217" y="0"/>
                  </a:lnTo>
                  <a:close/>
                </a:path>
                <a:path w="3251834" h="6985">
                  <a:moveTo>
                    <a:pt x="339166" y="0"/>
                  </a:moveTo>
                  <a:lnTo>
                    <a:pt x="292633" y="0"/>
                  </a:lnTo>
                  <a:lnTo>
                    <a:pt x="291376" y="1676"/>
                  </a:lnTo>
                  <a:lnTo>
                    <a:pt x="291376" y="5461"/>
                  </a:lnTo>
                  <a:lnTo>
                    <a:pt x="292633" y="6718"/>
                  </a:lnTo>
                  <a:lnTo>
                    <a:pt x="339166" y="6718"/>
                  </a:lnTo>
                  <a:lnTo>
                    <a:pt x="340423" y="5461"/>
                  </a:lnTo>
                  <a:lnTo>
                    <a:pt x="340423" y="1676"/>
                  </a:lnTo>
                  <a:lnTo>
                    <a:pt x="339166" y="0"/>
                  </a:lnTo>
                  <a:close/>
                </a:path>
                <a:path w="3251834" h="6985">
                  <a:moveTo>
                    <a:pt x="411695" y="0"/>
                  </a:moveTo>
                  <a:lnTo>
                    <a:pt x="365569" y="0"/>
                  </a:lnTo>
                  <a:lnTo>
                    <a:pt x="363893" y="1676"/>
                  </a:lnTo>
                  <a:lnTo>
                    <a:pt x="363893" y="5461"/>
                  </a:lnTo>
                  <a:lnTo>
                    <a:pt x="365569" y="6718"/>
                  </a:lnTo>
                  <a:lnTo>
                    <a:pt x="411695" y="6718"/>
                  </a:lnTo>
                  <a:lnTo>
                    <a:pt x="413372" y="5461"/>
                  </a:lnTo>
                  <a:lnTo>
                    <a:pt x="413372" y="1676"/>
                  </a:lnTo>
                  <a:lnTo>
                    <a:pt x="411695" y="0"/>
                  </a:lnTo>
                  <a:close/>
                </a:path>
                <a:path w="3251834" h="6985">
                  <a:moveTo>
                    <a:pt x="484632" y="0"/>
                  </a:moveTo>
                  <a:lnTo>
                    <a:pt x="438518" y="0"/>
                  </a:lnTo>
                  <a:lnTo>
                    <a:pt x="436841" y="1676"/>
                  </a:lnTo>
                  <a:lnTo>
                    <a:pt x="436841" y="5461"/>
                  </a:lnTo>
                  <a:lnTo>
                    <a:pt x="438518" y="6718"/>
                  </a:lnTo>
                  <a:lnTo>
                    <a:pt x="484632" y="6718"/>
                  </a:lnTo>
                  <a:lnTo>
                    <a:pt x="486308" y="5461"/>
                  </a:lnTo>
                  <a:lnTo>
                    <a:pt x="486308" y="1676"/>
                  </a:lnTo>
                  <a:lnTo>
                    <a:pt x="484632" y="0"/>
                  </a:lnTo>
                  <a:close/>
                </a:path>
                <a:path w="3251834" h="6985">
                  <a:moveTo>
                    <a:pt x="557580" y="0"/>
                  </a:moveTo>
                  <a:lnTo>
                    <a:pt x="511048" y="0"/>
                  </a:lnTo>
                  <a:lnTo>
                    <a:pt x="509790" y="1676"/>
                  </a:lnTo>
                  <a:lnTo>
                    <a:pt x="509790" y="5461"/>
                  </a:lnTo>
                  <a:lnTo>
                    <a:pt x="511048" y="6718"/>
                  </a:lnTo>
                  <a:lnTo>
                    <a:pt x="557580" y="6718"/>
                  </a:lnTo>
                  <a:lnTo>
                    <a:pt x="558838" y="5461"/>
                  </a:lnTo>
                  <a:lnTo>
                    <a:pt x="558838" y="1676"/>
                  </a:lnTo>
                  <a:lnTo>
                    <a:pt x="557580" y="0"/>
                  </a:lnTo>
                  <a:close/>
                </a:path>
                <a:path w="3251834" h="6985">
                  <a:moveTo>
                    <a:pt x="630110" y="0"/>
                  </a:moveTo>
                  <a:lnTo>
                    <a:pt x="583996" y="0"/>
                  </a:lnTo>
                  <a:lnTo>
                    <a:pt x="582320" y="1676"/>
                  </a:lnTo>
                  <a:lnTo>
                    <a:pt x="582320" y="5461"/>
                  </a:lnTo>
                  <a:lnTo>
                    <a:pt x="583996" y="6718"/>
                  </a:lnTo>
                  <a:lnTo>
                    <a:pt x="630110" y="6718"/>
                  </a:lnTo>
                  <a:lnTo>
                    <a:pt x="631786" y="5461"/>
                  </a:lnTo>
                  <a:lnTo>
                    <a:pt x="631786" y="1676"/>
                  </a:lnTo>
                  <a:lnTo>
                    <a:pt x="630110" y="0"/>
                  </a:lnTo>
                  <a:close/>
                </a:path>
                <a:path w="3251834" h="6985">
                  <a:moveTo>
                    <a:pt x="703059" y="0"/>
                  </a:moveTo>
                  <a:lnTo>
                    <a:pt x="656526" y="0"/>
                  </a:lnTo>
                  <a:lnTo>
                    <a:pt x="655269" y="1676"/>
                  </a:lnTo>
                  <a:lnTo>
                    <a:pt x="655269" y="5461"/>
                  </a:lnTo>
                  <a:lnTo>
                    <a:pt x="656526" y="6718"/>
                  </a:lnTo>
                  <a:lnTo>
                    <a:pt x="703059" y="6718"/>
                  </a:lnTo>
                  <a:lnTo>
                    <a:pt x="704316" y="5461"/>
                  </a:lnTo>
                  <a:lnTo>
                    <a:pt x="704316" y="1676"/>
                  </a:lnTo>
                  <a:lnTo>
                    <a:pt x="703059" y="0"/>
                  </a:lnTo>
                  <a:close/>
                </a:path>
                <a:path w="3251834" h="6985">
                  <a:moveTo>
                    <a:pt x="775589" y="0"/>
                  </a:moveTo>
                  <a:lnTo>
                    <a:pt x="729475" y="0"/>
                  </a:lnTo>
                  <a:lnTo>
                    <a:pt x="727786" y="1676"/>
                  </a:lnTo>
                  <a:lnTo>
                    <a:pt x="727786" y="5461"/>
                  </a:lnTo>
                  <a:lnTo>
                    <a:pt x="729475" y="6718"/>
                  </a:lnTo>
                  <a:lnTo>
                    <a:pt x="775589" y="6718"/>
                  </a:lnTo>
                  <a:lnTo>
                    <a:pt x="777265" y="5461"/>
                  </a:lnTo>
                  <a:lnTo>
                    <a:pt x="777265" y="1676"/>
                  </a:lnTo>
                  <a:lnTo>
                    <a:pt x="775589" y="0"/>
                  </a:lnTo>
                  <a:close/>
                </a:path>
                <a:path w="3251834" h="6985">
                  <a:moveTo>
                    <a:pt x="848537" y="0"/>
                  </a:moveTo>
                  <a:lnTo>
                    <a:pt x="802411" y="0"/>
                  </a:lnTo>
                  <a:lnTo>
                    <a:pt x="800735" y="1676"/>
                  </a:lnTo>
                  <a:lnTo>
                    <a:pt x="800735" y="5461"/>
                  </a:lnTo>
                  <a:lnTo>
                    <a:pt x="802411" y="6718"/>
                  </a:lnTo>
                  <a:lnTo>
                    <a:pt x="848537" y="6718"/>
                  </a:lnTo>
                  <a:lnTo>
                    <a:pt x="850214" y="5461"/>
                  </a:lnTo>
                  <a:lnTo>
                    <a:pt x="850214" y="1676"/>
                  </a:lnTo>
                  <a:lnTo>
                    <a:pt x="848537" y="0"/>
                  </a:lnTo>
                  <a:close/>
                </a:path>
                <a:path w="3251834" h="6985">
                  <a:moveTo>
                    <a:pt x="921473" y="0"/>
                  </a:moveTo>
                  <a:lnTo>
                    <a:pt x="874941" y="0"/>
                  </a:lnTo>
                  <a:lnTo>
                    <a:pt x="873683" y="1676"/>
                  </a:lnTo>
                  <a:lnTo>
                    <a:pt x="873683" y="5461"/>
                  </a:lnTo>
                  <a:lnTo>
                    <a:pt x="874941" y="6718"/>
                  </a:lnTo>
                  <a:lnTo>
                    <a:pt x="921473" y="6718"/>
                  </a:lnTo>
                  <a:lnTo>
                    <a:pt x="922731" y="5461"/>
                  </a:lnTo>
                  <a:lnTo>
                    <a:pt x="922731" y="1676"/>
                  </a:lnTo>
                  <a:lnTo>
                    <a:pt x="921473" y="0"/>
                  </a:lnTo>
                  <a:close/>
                </a:path>
                <a:path w="3251834" h="6985">
                  <a:moveTo>
                    <a:pt x="994003" y="0"/>
                  </a:moveTo>
                  <a:lnTo>
                    <a:pt x="947889" y="0"/>
                  </a:lnTo>
                  <a:lnTo>
                    <a:pt x="946213" y="1676"/>
                  </a:lnTo>
                  <a:lnTo>
                    <a:pt x="946213" y="5461"/>
                  </a:lnTo>
                  <a:lnTo>
                    <a:pt x="947889" y="6718"/>
                  </a:lnTo>
                  <a:lnTo>
                    <a:pt x="994003" y="6718"/>
                  </a:lnTo>
                  <a:lnTo>
                    <a:pt x="995680" y="5461"/>
                  </a:lnTo>
                  <a:lnTo>
                    <a:pt x="995680" y="1676"/>
                  </a:lnTo>
                  <a:lnTo>
                    <a:pt x="994003" y="0"/>
                  </a:lnTo>
                  <a:close/>
                </a:path>
                <a:path w="3251834" h="6985">
                  <a:moveTo>
                    <a:pt x="1066952" y="0"/>
                  </a:moveTo>
                  <a:lnTo>
                    <a:pt x="1020419" y="0"/>
                  </a:lnTo>
                  <a:lnTo>
                    <a:pt x="1019162" y="1676"/>
                  </a:lnTo>
                  <a:lnTo>
                    <a:pt x="1019162" y="5461"/>
                  </a:lnTo>
                  <a:lnTo>
                    <a:pt x="1020419" y="6718"/>
                  </a:lnTo>
                  <a:lnTo>
                    <a:pt x="1066952" y="6718"/>
                  </a:lnTo>
                  <a:lnTo>
                    <a:pt x="1068209" y="5461"/>
                  </a:lnTo>
                  <a:lnTo>
                    <a:pt x="1068209" y="1676"/>
                  </a:lnTo>
                  <a:lnTo>
                    <a:pt x="1066952" y="0"/>
                  </a:lnTo>
                  <a:close/>
                </a:path>
                <a:path w="3251834" h="6985">
                  <a:moveTo>
                    <a:pt x="1139482" y="0"/>
                  </a:moveTo>
                  <a:lnTo>
                    <a:pt x="1093368" y="0"/>
                  </a:lnTo>
                  <a:lnTo>
                    <a:pt x="1091692" y="1676"/>
                  </a:lnTo>
                  <a:lnTo>
                    <a:pt x="1091692" y="5461"/>
                  </a:lnTo>
                  <a:lnTo>
                    <a:pt x="1093368" y="6718"/>
                  </a:lnTo>
                  <a:lnTo>
                    <a:pt x="1139482" y="6718"/>
                  </a:lnTo>
                  <a:lnTo>
                    <a:pt x="1141158" y="5461"/>
                  </a:lnTo>
                  <a:lnTo>
                    <a:pt x="1141158" y="1676"/>
                  </a:lnTo>
                  <a:lnTo>
                    <a:pt x="1139482" y="0"/>
                  </a:lnTo>
                  <a:close/>
                </a:path>
                <a:path w="3251834" h="6985">
                  <a:moveTo>
                    <a:pt x="1212430" y="0"/>
                  </a:moveTo>
                  <a:lnTo>
                    <a:pt x="1166304" y="0"/>
                  </a:lnTo>
                  <a:lnTo>
                    <a:pt x="1164628" y="1676"/>
                  </a:lnTo>
                  <a:lnTo>
                    <a:pt x="1164628" y="5461"/>
                  </a:lnTo>
                  <a:lnTo>
                    <a:pt x="1166304" y="6718"/>
                  </a:lnTo>
                  <a:lnTo>
                    <a:pt x="1212430" y="6718"/>
                  </a:lnTo>
                  <a:lnTo>
                    <a:pt x="1214107" y="5461"/>
                  </a:lnTo>
                  <a:lnTo>
                    <a:pt x="1214107" y="1676"/>
                  </a:lnTo>
                  <a:lnTo>
                    <a:pt x="1212430" y="0"/>
                  </a:lnTo>
                  <a:close/>
                </a:path>
                <a:path w="3251834" h="6985">
                  <a:moveTo>
                    <a:pt x="1285367" y="0"/>
                  </a:moveTo>
                  <a:lnTo>
                    <a:pt x="1238834" y="0"/>
                  </a:lnTo>
                  <a:lnTo>
                    <a:pt x="1237576" y="1676"/>
                  </a:lnTo>
                  <a:lnTo>
                    <a:pt x="1237576" y="5461"/>
                  </a:lnTo>
                  <a:lnTo>
                    <a:pt x="1238834" y="6718"/>
                  </a:lnTo>
                  <a:lnTo>
                    <a:pt x="1285367" y="6718"/>
                  </a:lnTo>
                  <a:lnTo>
                    <a:pt x="1286624" y="5461"/>
                  </a:lnTo>
                  <a:lnTo>
                    <a:pt x="1286624" y="1676"/>
                  </a:lnTo>
                  <a:lnTo>
                    <a:pt x="1285367" y="0"/>
                  </a:lnTo>
                  <a:close/>
                </a:path>
                <a:path w="3251834" h="6985">
                  <a:moveTo>
                    <a:pt x="1357896" y="0"/>
                  </a:moveTo>
                  <a:lnTo>
                    <a:pt x="1311783" y="0"/>
                  </a:lnTo>
                  <a:lnTo>
                    <a:pt x="1310106" y="1676"/>
                  </a:lnTo>
                  <a:lnTo>
                    <a:pt x="1310106" y="5461"/>
                  </a:lnTo>
                  <a:lnTo>
                    <a:pt x="1311783" y="6718"/>
                  </a:lnTo>
                  <a:lnTo>
                    <a:pt x="1357896" y="6718"/>
                  </a:lnTo>
                  <a:lnTo>
                    <a:pt x="1359573" y="5461"/>
                  </a:lnTo>
                  <a:lnTo>
                    <a:pt x="1359573" y="1676"/>
                  </a:lnTo>
                  <a:lnTo>
                    <a:pt x="1357896" y="0"/>
                  </a:lnTo>
                  <a:close/>
                </a:path>
                <a:path w="3251834" h="6985">
                  <a:moveTo>
                    <a:pt x="1430845" y="0"/>
                  </a:moveTo>
                  <a:lnTo>
                    <a:pt x="1384312" y="0"/>
                  </a:lnTo>
                  <a:lnTo>
                    <a:pt x="1383055" y="1676"/>
                  </a:lnTo>
                  <a:lnTo>
                    <a:pt x="1383055" y="5461"/>
                  </a:lnTo>
                  <a:lnTo>
                    <a:pt x="1384312" y="6718"/>
                  </a:lnTo>
                  <a:lnTo>
                    <a:pt x="1430845" y="6718"/>
                  </a:lnTo>
                  <a:lnTo>
                    <a:pt x="1432102" y="5461"/>
                  </a:lnTo>
                  <a:lnTo>
                    <a:pt x="1432102" y="1676"/>
                  </a:lnTo>
                  <a:lnTo>
                    <a:pt x="1430845" y="0"/>
                  </a:lnTo>
                  <a:close/>
                </a:path>
                <a:path w="3251834" h="6985">
                  <a:moveTo>
                    <a:pt x="1503375" y="0"/>
                  </a:moveTo>
                  <a:lnTo>
                    <a:pt x="1457261" y="0"/>
                  </a:lnTo>
                  <a:lnTo>
                    <a:pt x="1455585" y="1676"/>
                  </a:lnTo>
                  <a:lnTo>
                    <a:pt x="1455585" y="5461"/>
                  </a:lnTo>
                  <a:lnTo>
                    <a:pt x="1457261" y="6718"/>
                  </a:lnTo>
                  <a:lnTo>
                    <a:pt x="1503375" y="6718"/>
                  </a:lnTo>
                  <a:lnTo>
                    <a:pt x="1505051" y="5461"/>
                  </a:lnTo>
                  <a:lnTo>
                    <a:pt x="1505051" y="1676"/>
                  </a:lnTo>
                  <a:lnTo>
                    <a:pt x="1503375" y="0"/>
                  </a:lnTo>
                  <a:close/>
                </a:path>
                <a:path w="3251834" h="6985">
                  <a:moveTo>
                    <a:pt x="1576324" y="0"/>
                  </a:moveTo>
                  <a:lnTo>
                    <a:pt x="1530210" y="0"/>
                  </a:lnTo>
                  <a:lnTo>
                    <a:pt x="1528533" y="1676"/>
                  </a:lnTo>
                  <a:lnTo>
                    <a:pt x="1528533" y="5461"/>
                  </a:lnTo>
                  <a:lnTo>
                    <a:pt x="1530210" y="6718"/>
                  </a:lnTo>
                  <a:lnTo>
                    <a:pt x="1576324" y="6718"/>
                  </a:lnTo>
                  <a:lnTo>
                    <a:pt x="1578000" y="5461"/>
                  </a:lnTo>
                  <a:lnTo>
                    <a:pt x="1578000" y="1676"/>
                  </a:lnTo>
                  <a:lnTo>
                    <a:pt x="1576324" y="0"/>
                  </a:lnTo>
                  <a:close/>
                </a:path>
                <a:path w="3251834" h="6985">
                  <a:moveTo>
                    <a:pt x="1649272" y="0"/>
                  </a:moveTo>
                  <a:lnTo>
                    <a:pt x="1602727" y="0"/>
                  </a:lnTo>
                  <a:lnTo>
                    <a:pt x="1601470" y="1676"/>
                  </a:lnTo>
                  <a:lnTo>
                    <a:pt x="1601470" y="5461"/>
                  </a:lnTo>
                  <a:lnTo>
                    <a:pt x="1602727" y="6718"/>
                  </a:lnTo>
                  <a:lnTo>
                    <a:pt x="1649272" y="6718"/>
                  </a:lnTo>
                  <a:lnTo>
                    <a:pt x="1650530" y="5461"/>
                  </a:lnTo>
                  <a:lnTo>
                    <a:pt x="1650530" y="1676"/>
                  </a:lnTo>
                  <a:lnTo>
                    <a:pt x="1649272" y="0"/>
                  </a:lnTo>
                  <a:close/>
                </a:path>
                <a:path w="3251834" h="6985">
                  <a:moveTo>
                    <a:pt x="1721789" y="0"/>
                  </a:moveTo>
                  <a:lnTo>
                    <a:pt x="1675676" y="0"/>
                  </a:lnTo>
                  <a:lnTo>
                    <a:pt x="1673999" y="1676"/>
                  </a:lnTo>
                  <a:lnTo>
                    <a:pt x="1673999" y="5461"/>
                  </a:lnTo>
                  <a:lnTo>
                    <a:pt x="1675676" y="6718"/>
                  </a:lnTo>
                  <a:lnTo>
                    <a:pt x="1721789" y="6718"/>
                  </a:lnTo>
                  <a:lnTo>
                    <a:pt x="1723478" y="5461"/>
                  </a:lnTo>
                  <a:lnTo>
                    <a:pt x="1723478" y="1676"/>
                  </a:lnTo>
                  <a:lnTo>
                    <a:pt x="1721789" y="0"/>
                  </a:lnTo>
                  <a:close/>
                </a:path>
                <a:path w="3251834" h="6985">
                  <a:moveTo>
                    <a:pt x="1794738" y="0"/>
                  </a:moveTo>
                  <a:lnTo>
                    <a:pt x="1748205" y="0"/>
                  </a:lnTo>
                  <a:lnTo>
                    <a:pt x="1746948" y="1676"/>
                  </a:lnTo>
                  <a:lnTo>
                    <a:pt x="1746948" y="5461"/>
                  </a:lnTo>
                  <a:lnTo>
                    <a:pt x="1748205" y="6718"/>
                  </a:lnTo>
                  <a:lnTo>
                    <a:pt x="1794738" y="6718"/>
                  </a:lnTo>
                  <a:lnTo>
                    <a:pt x="1795995" y="5461"/>
                  </a:lnTo>
                  <a:lnTo>
                    <a:pt x="1795995" y="1676"/>
                  </a:lnTo>
                  <a:lnTo>
                    <a:pt x="1794738" y="0"/>
                  </a:lnTo>
                  <a:close/>
                </a:path>
                <a:path w="3251834" h="6985">
                  <a:moveTo>
                    <a:pt x="1867268" y="0"/>
                  </a:moveTo>
                  <a:lnTo>
                    <a:pt x="1821154" y="0"/>
                  </a:lnTo>
                  <a:lnTo>
                    <a:pt x="1819478" y="1676"/>
                  </a:lnTo>
                  <a:lnTo>
                    <a:pt x="1819478" y="5461"/>
                  </a:lnTo>
                  <a:lnTo>
                    <a:pt x="1821154" y="6718"/>
                  </a:lnTo>
                  <a:lnTo>
                    <a:pt x="1867268" y="6718"/>
                  </a:lnTo>
                  <a:lnTo>
                    <a:pt x="1868944" y="5461"/>
                  </a:lnTo>
                  <a:lnTo>
                    <a:pt x="1868944" y="1676"/>
                  </a:lnTo>
                  <a:lnTo>
                    <a:pt x="1867268" y="0"/>
                  </a:lnTo>
                  <a:close/>
                </a:path>
                <a:path w="3251834" h="6985">
                  <a:moveTo>
                    <a:pt x="1940217" y="0"/>
                  </a:moveTo>
                  <a:lnTo>
                    <a:pt x="1894103" y="0"/>
                  </a:lnTo>
                  <a:lnTo>
                    <a:pt x="1892427" y="1676"/>
                  </a:lnTo>
                  <a:lnTo>
                    <a:pt x="1892427" y="5461"/>
                  </a:lnTo>
                  <a:lnTo>
                    <a:pt x="1894103" y="6718"/>
                  </a:lnTo>
                  <a:lnTo>
                    <a:pt x="1940217" y="6718"/>
                  </a:lnTo>
                  <a:lnTo>
                    <a:pt x="1941893" y="5461"/>
                  </a:lnTo>
                  <a:lnTo>
                    <a:pt x="1941893" y="1676"/>
                  </a:lnTo>
                  <a:lnTo>
                    <a:pt x="1940217" y="0"/>
                  </a:lnTo>
                  <a:close/>
                </a:path>
                <a:path w="3251834" h="6985">
                  <a:moveTo>
                    <a:pt x="2013165" y="0"/>
                  </a:moveTo>
                  <a:lnTo>
                    <a:pt x="1966214" y="0"/>
                  </a:lnTo>
                  <a:lnTo>
                    <a:pt x="1965375" y="1676"/>
                  </a:lnTo>
                  <a:lnTo>
                    <a:pt x="1965375" y="5461"/>
                  </a:lnTo>
                  <a:lnTo>
                    <a:pt x="1966214" y="6718"/>
                  </a:lnTo>
                  <a:lnTo>
                    <a:pt x="2013165" y="6718"/>
                  </a:lnTo>
                  <a:lnTo>
                    <a:pt x="2014423" y="5461"/>
                  </a:lnTo>
                  <a:lnTo>
                    <a:pt x="2014423" y="1676"/>
                  </a:lnTo>
                  <a:lnTo>
                    <a:pt x="2013165" y="0"/>
                  </a:lnTo>
                  <a:close/>
                </a:path>
                <a:path w="3251834" h="6985">
                  <a:moveTo>
                    <a:pt x="2085695" y="0"/>
                  </a:moveTo>
                  <a:lnTo>
                    <a:pt x="2039569" y="0"/>
                  </a:lnTo>
                  <a:lnTo>
                    <a:pt x="2037892" y="1676"/>
                  </a:lnTo>
                  <a:lnTo>
                    <a:pt x="2037892" y="5461"/>
                  </a:lnTo>
                  <a:lnTo>
                    <a:pt x="2039569" y="6718"/>
                  </a:lnTo>
                  <a:lnTo>
                    <a:pt x="2085695" y="6718"/>
                  </a:lnTo>
                  <a:lnTo>
                    <a:pt x="2087372" y="5461"/>
                  </a:lnTo>
                  <a:lnTo>
                    <a:pt x="2087372" y="1676"/>
                  </a:lnTo>
                  <a:lnTo>
                    <a:pt x="2085695" y="0"/>
                  </a:lnTo>
                  <a:close/>
                </a:path>
                <a:path w="3251834" h="6985">
                  <a:moveTo>
                    <a:pt x="2158631" y="0"/>
                  </a:moveTo>
                  <a:lnTo>
                    <a:pt x="2112098" y="0"/>
                  </a:lnTo>
                  <a:lnTo>
                    <a:pt x="2110841" y="1676"/>
                  </a:lnTo>
                  <a:lnTo>
                    <a:pt x="2110841" y="5461"/>
                  </a:lnTo>
                  <a:lnTo>
                    <a:pt x="2112098" y="6718"/>
                  </a:lnTo>
                  <a:lnTo>
                    <a:pt x="2158631" y="6718"/>
                  </a:lnTo>
                  <a:lnTo>
                    <a:pt x="2159889" y="5461"/>
                  </a:lnTo>
                  <a:lnTo>
                    <a:pt x="2159889" y="1676"/>
                  </a:lnTo>
                  <a:lnTo>
                    <a:pt x="2158631" y="0"/>
                  </a:lnTo>
                  <a:close/>
                </a:path>
                <a:path w="3251834" h="6985">
                  <a:moveTo>
                    <a:pt x="2231161" y="0"/>
                  </a:moveTo>
                  <a:lnTo>
                    <a:pt x="2185047" y="0"/>
                  </a:lnTo>
                  <a:lnTo>
                    <a:pt x="2183371" y="1676"/>
                  </a:lnTo>
                  <a:lnTo>
                    <a:pt x="2183371" y="5461"/>
                  </a:lnTo>
                  <a:lnTo>
                    <a:pt x="2185047" y="6718"/>
                  </a:lnTo>
                  <a:lnTo>
                    <a:pt x="2231161" y="6718"/>
                  </a:lnTo>
                  <a:lnTo>
                    <a:pt x="2232837" y="5461"/>
                  </a:lnTo>
                  <a:lnTo>
                    <a:pt x="2232837" y="1676"/>
                  </a:lnTo>
                  <a:lnTo>
                    <a:pt x="2231161" y="0"/>
                  </a:lnTo>
                  <a:close/>
                </a:path>
                <a:path w="3251834" h="6985">
                  <a:moveTo>
                    <a:pt x="2304110" y="0"/>
                  </a:moveTo>
                  <a:lnTo>
                    <a:pt x="2257996" y="0"/>
                  </a:lnTo>
                  <a:lnTo>
                    <a:pt x="2256320" y="1676"/>
                  </a:lnTo>
                  <a:lnTo>
                    <a:pt x="2256320" y="5461"/>
                  </a:lnTo>
                  <a:lnTo>
                    <a:pt x="2257996" y="6718"/>
                  </a:lnTo>
                  <a:lnTo>
                    <a:pt x="2304110" y="6718"/>
                  </a:lnTo>
                  <a:lnTo>
                    <a:pt x="2305786" y="5461"/>
                  </a:lnTo>
                  <a:lnTo>
                    <a:pt x="2305786" y="1676"/>
                  </a:lnTo>
                  <a:lnTo>
                    <a:pt x="2304110" y="0"/>
                  </a:lnTo>
                  <a:close/>
                </a:path>
                <a:path w="3251834" h="6985">
                  <a:moveTo>
                    <a:pt x="2377059" y="0"/>
                  </a:moveTo>
                  <a:lnTo>
                    <a:pt x="2330526" y="0"/>
                  </a:lnTo>
                  <a:lnTo>
                    <a:pt x="2329268" y="1676"/>
                  </a:lnTo>
                  <a:lnTo>
                    <a:pt x="2329268" y="5461"/>
                  </a:lnTo>
                  <a:lnTo>
                    <a:pt x="2330526" y="6718"/>
                  </a:lnTo>
                  <a:lnTo>
                    <a:pt x="2377059" y="6718"/>
                  </a:lnTo>
                  <a:lnTo>
                    <a:pt x="2378316" y="5461"/>
                  </a:lnTo>
                  <a:lnTo>
                    <a:pt x="2378316" y="1676"/>
                  </a:lnTo>
                  <a:lnTo>
                    <a:pt x="2377059" y="0"/>
                  </a:lnTo>
                  <a:close/>
                </a:path>
                <a:path w="3251834" h="6985">
                  <a:moveTo>
                    <a:pt x="2449588" y="0"/>
                  </a:moveTo>
                  <a:lnTo>
                    <a:pt x="2403475" y="0"/>
                  </a:lnTo>
                  <a:lnTo>
                    <a:pt x="2401798" y="1676"/>
                  </a:lnTo>
                  <a:lnTo>
                    <a:pt x="2401798" y="5461"/>
                  </a:lnTo>
                  <a:lnTo>
                    <a:pt x="2403475" y="6718"/>
                  </a:lnTo>
                  <a:lnTo>
                    <a:pt x="2449588" y="6718"/>
                  </a:lnTo>
                  <a:lnTo>
                    <a:pt x="2451265" y="5461"/>
                  </a:lnTo>
                  <a:lnTo>
                    <a:pt x="2451265" y="1676"/>
                  </a:lnTo>
                  <a:lnTo>
                    <a:pt x="2449588" y="0"/>
                  </a:lnTo>
                  <a:close/>
                </a:path>
                <a:path w="3251834" h="6985">
                  <a:moveTo>
                    <a:pt x="2522537" y="0"/>
                  </a:moveTo>
                  <a:lnTo>
                    <a:pt x="2475992" y="0"/>
                  </a:lnTo>
                  <a:lnTo>
                    <a:pt x="2474734" y="1676"/>
                  </a:lnTo>
                  <a:lnTo>
                    <a:pt x="2474734" y="5461"/>
                  </a:lnTo>
                  <a:lnTo>
                    <a:pt x="2475992" y="6718"/>
                  </a:lnTo>
                  <a:lnTo>
                    <a:pt x="2522537" y="6718"/>
                  </a:lnTo>
                  <a:lnTo>
                    <a:pt x="2523794" y="5461"/>
                  </a:lnTo>
                  <a:lnTo>
                    <a:pt x="2523794" y="1676"/>
                  </a:lnTo>
                  <a:lnTo>
                    <a:pt x="2522537" y="0"/>
                  </a:lnTo>
                  <a:close/>
                </a:path>
                <a:path w="3251834" h="6985">
                  <a:moveTo>
                    <a:pt x="2595054" y="0"/>
                  </a:moveTo>
                  <a:lnTo>
                    <a:pt x="2548940" y="0"/>
                  </a:lnTo>
                  <a:lnTo>
                    <a:pt x="2547264" y="1676"/>
                  </a:lnTo>
                  <a:lnTo>
                    <a:pt x="2547264" y="5461"/>
                  </a:lnTo>
                  <a:lnTo>
                    <a:pt x="2548940" y="6718"/>
                  </a:lnTo>
                  <a:lnTo>
                    <a:pt x="2595054" y="6718"/>
                  </a:lnTo>
                  <a:lnTo>
                    <a:pt x="2596730" y="5461"/>
                  </a:lnTo>
                  <a:lnTo>
                    <a:pt x="2596730" y="1676"/>
                  </a:lnTo>
                  <a:lnTo>
                    <a:pt x="2595054" y="0"/>
                  </a:lnTo>
                  <a:close/>
                </a:path>
                <a:path w="3251834" h="6985">
                  <a:moveTo>
                    <a:pt x="2668003" y="0"/>
                  </a:moveTo>
                  <a:lnTo>
                    <a:pt x="2621889" y="0"/>
                  </a:lnTo>
                  <a:lnTo>
                    <a:pt x="2620213" y="1676"/>
                  </a:lnTo>
                  <a:lnTo>
                    <a:pt x="2620213" y="5461"/>
                  </a:lnTo>
                  <a:lnTo>
                    <a:pt x="2621889" y="6718"/>
                  </a:lnTo>
                  <a:lnTo>
                    <a:pt x="2668003" y="6718"/>
                  </a:lnTo>
                  <a:lnTo>
                    <a:pt x="2669679" y="5461"/>
                  </a:lnTo>
                  <a:lnTo>
                    <a:pt x="2669679" y="1676"/>
                  </a:lnTo>
                  <a:lnTo>
                    <a:pt x="2668003" y="0"/>
                  </a:lnTo>
                  <a:close/>
                </a:path>
                <a:path w="3251834" h="6985">
                  <a:moveTo>
                    <a:pt x="2740952" y="0"/>
                  </a:moveTo>
                  <a:lnTo>
                    <a:pt x="2694419" y="0"/>
                  </a:lnTo>
                  <a:lnTo>
                    <a:pt x="2693162" y="1676"/>
                  </a:lnTo>
                  <a:lnTo>
                    <a:pt x="2693162" y="5461"/>
                  </a:lnTo>
                  <a:lnTo>
                    <a:pt x="2694419" y="6718"/>
                  </a:lnTo>
                  <a:lnTo>
                    <a:pt x="2740952" y="6718"/>
                  </a:lnTo>
                  <a:lnTo>
                    <a:pt x="2742209" y="5461"/>
                  </a:lnTo>
                  <a:lnTo>
                    <a:pt x="2742209" y="1676"/>
                  </a:lnTo>
                  <a:lnTo>
                    <a:pt x="2740952" y="0"/>
                  </a:lnTo>
                  <a:close/>
                </a:path>
                <a:path w="3251834" h="6985">
                  <a:moveTo>
                    <a:pt x="2813481" y="0"/>
                  </a:moveTo>
                  <a:lnTo>
                    <a:pt x="2767368" y="0"/>
                  </a:lnTo>
                  <a:lnTo>
                    <a:pt x="2765691" y="1676"/>
                  </a:lnTo>
                  <a:lnTo>
                    <a:pt x="2765691" y="5461"/>
                  </a:lnTo>
                  <a:lnTo>
                    <a:pt x="2767368" y="6718"/>
                  </a:lnTo>
                  <a:lnTo>
                    <a:pt x="2813481" y="6718"/>
                  </a:lnTo>
                  <a:lnTo>
                    <a:pt x="2815158" y="5461"/>
                  </a:lnTo>
                  <a:lnTo>
                    <a:pt x="2815158" y="1676"/>
                  </a:lnTo>
                  <a:lnTo>
                    <a:pt x="2813481" y="0"/>
                  </a:lnTo>
                  <a:close/>
                </a:path>
                <a:path w="3251834" h="6985">
                  <a:moveTo>
                    <a:pt x="2886430" y="0"/>
                  </a:moveTo>
                  <a:lnTo>
                    <a:pt x="2839897" y="0"/>
                  </a:lnTo>
                  <a:lnTo>
                    <a:pt x="2838640" y="1676"/>
                  </a:lnTo>
                  <a:lnTo>
                    <a:pt x="2838640" y="5461"/>
                  </a:lnTo>
                  <a:lnTo>
                    <a:pt x="2839897" y="6718"/>
                  </a:lnTo>
                  <a:lnTo>
                    <a:pt x="2886430" y="6718"/>
                  </a:lnTo>
                  <a:lnTo>
                    <a:pt x="2887687" y="5461"/>
                  </a:lnTo>
                  <a:lnTo>
                    <a:pt x="2887687" y="1676"/>
                  </a:lnTo>
                  <a:lnTo>
                    <a:pt x="2886430" y="0"/>
                  </a:lnTo>
                  <a:close/>
                </a:path>
                <a:path w="3251834" h="6985">
                  <a:moveTo>
                    <a:pt x="2958960" y="0"/>
                  </a:moveTo>
                  <a:lnTo>
                    <a:pt x="2912833" y="0"/>
                  </a:lnTo>
                  <a:lnTo>
                    <a:pt x="2911157" y="1676"/>
                  </a:lnTo>
                  <a:lnTo>
                    <a:pt x="2911157" y="5461"/>
                  </a:lnTo>
                  <a:lnTo>
                    <a:pt x="2912833" y="6718"/>
                  </a:lnTo>
                  <a:lnTo>
                    <a:pt x="2958960" y="6718"/>
                  </a:lnTo>
                  <a:lnTo>
                    <a:pt x="2960636" y="5461"/>
                  </a:lnTo>
                  <a:lnTo>
                    <a:pt x="2960636" y="1676"/>
                  </a:lnTo>
                  <a:lnTo>
                    <a:pt x="2958960" y="0"/>
                  </a:lnTo>
                  <a:close/>
                </a:path>
                <a:path w="3251834" h="6985">
                  <a:moveTo>
                    <a:pt x="3031896" y="0"/>
                  </a:moveTo>
                  <a:lnTo>
                    <a:pt x="2985782" y="0"/>
                  </a:lnTo>
                  <a:lnTo>
                    <a:pt x="2984106" y="1676"/>
                  </a:lnTo>
                  <a:lnTo>
                    <a:pt x="2984106" y="5461"/>
                  </a:lnTo>
                  <a:lnTo>
                    <a:pt x="2985782" y="6718"/>
                  </a:lnTo>
                  <a:lnTo>
                    <a:pt x="3031896" y="6718"/>
                  </a:lnTo>
                  <a:lnTo>
                    <a:pt x="3033572" y="5461"/>
                  </a:lnTo>
                  <a:lnTo>
                    <a:pt x="3033572" y="1676"/>
                  </a:lnTo>
                  <a:lnTo>
                    <a:pt x="3031896" y="0"/>
                  </a:lnTo>
                  <a:close/>
                </a:path>
                <a:path w="3251834" h="6985">
                  <a:moveTo>
                    <a:pt x="3104845" y="0"/>
                  </a:moveTo>
                  <a:lnTo>
                    <a:pt x="3058312" y="0"/>
                  </a:lnTo>
                  <a:lnTo>
                    <a:pt x="3057055" y="1676"/>
                  </a:lnTo>
                  <a:lnTo>
                    <a:pt x="3057055" y="5461"/>
                  </a:lnTo>
                  <a:lnTo>
                    <a:pt x="3058312" y="6718"/>
                  </a:lnTo>
                  <a:lnTo>
                    <a:pt x="3104845" y="6718"/>
                  </a:lnTo>
                  <a:lnTo>
                    <a:pt x="3106102" y="5461"/>
                  </a:lnTo>
                  <a:lnTo>
                    <a:pt x="3106102" y="1676"/>
                  </a:lnTo>
                  <a:lnTo>
                    <a:pt x="3104845" y="0"/>
                  </a:lnTo>
                  <a:close/>
                </a:path>
                <a:path w="3251834" h="6985">
                  <a:moveTo>
                    <a:pt x="3177374" y="0"/>
                  </a:moveTo>
                  <a:lnTo>
                    <a:pt x="3131273" y="0"/>
                  </a:lnTo>
                  <a:lnTo>
                    <a:pt x="3129584" y="1676"/>
                  </a:lnTo>
                  <a:lnTo>
                    <a:pt x="3129584" y="5461"/>
                  </a:lnTo>
                  <a:lnTo>
                    <a:pt x="3131273" y="6718"/>
                  </a:lnTo>
                  <a:lnTo>
                    <a:pt x="3177374" y="6718"/>
                  </a:lnTo>
                  <a:lnTo>
                    <a:pt x="3179064" y="5461"/>
                  </a:lnTo>
                  <a:lnTo>
                    <a:pt x="3179064" y="1676"/>
                  </a:lnTo>
                  <a:lnTo>
                    <a:pt x="3177374" y="0"/>
                  </a:lnTo>
                  <a:close/>
                </a:path>
                <a:path w="3251834" h="6985">
                  <a:moveTo>
                    <a:pt x="3250336" y="0"/>
                  </a:moveTo>
                  <a:lnTo>
                    <a:pt x="3203803" y="0"/>
                  </a:lnTo>
                  <a:lnTo>
                    <a:pt x="3202546" y="1676"/>
                  </a:lnTo>
                  <a:lnTo>
                    <a:pt x="3202546" y="5461"/>
                  </a:lnTo>
                  <a:lnTo>
                    <a:pt x="3203803" y="6718"/>
                  </a:lnTo>
                  <a:lnTo>
                    <a:pt x="3250336" y="6718"/>
                  </a:lnTo>
                  <a:lnTo>
                    <a:pt x="3251593" y="5461"/>
                  </a:lnTo>
                  <a:lnTo>
                    <a:pt x="3251593" y="1676"/>
                  </a:lnTo>
                  <a:lnTo>
                    <a:pt x="3250336" y="0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3953668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78"/>
                  </a:lnTo>
                  <a:lnTo>
                    <a:pt x="49468" y="3356"/>
                  </a:lnTo>
                  <a:lnTo>
                    <a:pt x="49468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4026615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4099563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4172091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4245038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4317554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19" y="0"/>
                  </a:lnTo>
                  <a:lnTo>
                    <a:pt x="47794" y="0"/>
                  </a:lnTo>
                  <a:lnTo>
                    <a:pt x="49481" y="1678"/>
                  </a:lnTo>
                  <a:lnTo>
                    <a:pt x="49481" y="3356"/>
                  </a:lnTo>
                  <a:lnTo>
                    <a:pt x="49481" y="5467"/>
                  </a:lnTo>
                  <a:lnTo>
                    <a:pt x="47794" y="6713"/>
                  </a:lnTo>
                  <a:lnTo>
                    <a:pt x="46119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4390501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4463448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4535977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78"/>
                  </a:lnTo>
                  <a:lnTo>
                    <a:pt x="49468" y="3356"/>
                  </a:lnTo>
                  <a:lnTo>
                    <a:pt x="49468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4608924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4681453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827334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899863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78"/>
                  </a:lnTo>
                  <a:lnTo>
                    <a:pt x="49468" y="3356"/>
                  </a:lnTo>
                  <a:lnTo>
                    <a:pt x="49468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972810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5045338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78"/>
                  </a:lnTo>
                  <a:lnTo>
                    <a:pt x="49468" y="3356"/>
                  </a:lnTo>
                  <a:lnTo>
                    <a:pt x="49468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5191220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94" y="0"/>
                  </a:lnTo>
                  <a:lnTo>
                    <a:pt x="49050" y="1678"/>
                  </a:lnTo>
                  <a:lnTo>
                    <a:pt x="49050" y="3356"/>
                  </a:lnTo>
                  <a:lnTo>
                    <a:pt x="49050" y="5467"/>
                  </a:lnTo>
                  <a:lnTo>
                    <a:pt x="47794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5263749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5336696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5409224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5482171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5555106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61" y="0"/>
                  </a:moveTo>
                  <a:lnTo>
                    <a:pt x="45701" y="0"/>
                  </a:lnTo>
                  <a:lnTo>
                    <a:pt x="47794" y="0"/>
                  </a:lnTo>
                  <a:lnTo>
                    <a:pt x="49050" y="1678"/>
                  </a:lnTo>
                  <a:lnTo>
                    <a:pt x="49050" y="3356"/>
                  </a:lnTo>
                  <a:lnTo>
                    <a:pt x="49050" y="5467"/>
                  </a:lnTo>
                  <a:lnTo>
                    <a:pt x="47794" y="6713"/>
                  </a:lnTo>
                  <a:lnTo>
                    <a:pt x="45701" y="6713"/>
                  </a:lnTo>
                  <a:lnTo>
                    <a:pt x="3361" y="6713"/>
                  </a:lnTo>
                  <a:lnTo>
                    <a:pt x="1268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68" y="0"/>
                  </a:lnTo>
                  <a:lnTo>
                    <a:pt x="3361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5700582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5773110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5846057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5919004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837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837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5991520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61" y="0"/>
                  </a:moveTo>
                  <a:lnTo>
                    <a:pt x="46119" y="0"/>
                  </a:lnTo>
                  <a:lnTo>
                    <a:pt x="47794" y="0"/>
                  </a:lnTo>
                  <a:lnTo>
                    <a:pt x="49481" y="1678"/>
                  </a:lnTo>
                  <a:lnTo>
                    <a:pt x="49481" y="3356"/>
                  </a:lnTo>
                  <a:lnTo>
                    <a:pt x="49481" y="5467"/>
                  </a:lnTo>
                  <a:lnTo>
                    <a:pt x="47794" y="6713"/>
                  </a:lnTo>
                  <a:lnTo>
                    <a:pt x="46119" y="6713"/>
                  </a:lnTo>
                  <a:lnTo>
                    <a:pt x="3361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61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6064467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6136996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6282890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6355419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6428353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61" y="0"/>
                  </a:moveTo>
                  <a:lnTo>
                    <a:pt x="45701" y="0"/>
                  </a:lnTo>
                  <a:lnTo>
                    <a:pt x="47794" y="0"/>
                  </a:lnTo>
                  <a:lnTo>
                    <a:pt x="49050" y="1678"/>
                  </a:lnTo>
                  <a:lnTo>
                    <a:pt x="49050" y="3356"/>
                  </a:lnTo>
                  <a:lnTo>
                    <a:pt x="49050" y="5467"/>
                  </a:lnTo>
                  <a:lnTo>
                    <a:pt x="47794" y="6713"/>
                  </a:lnTo>
                  <a:lnTo>
                    <a:pt x="45701" y="6713"/>
                  </a:lnTo>
                  <a:lnTo>
                    <a:pt x="3361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61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6500882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78"/>
                  </a:lnTo>
                  <a:lnTo>
                    <a:pt x="49468" y="3356"/>
                  </a:lnTo>
                  <a:lnTo>
                    <a:pt x="49468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6573829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6646776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6719304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6792252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864767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94" y="0"/>
                  </a:lnTo>
                  <a:lnTo>
                    <a:pt x="49481" y="1678"/>
                  </a:lnTo>
                  <a:lnTo>
                    <a:pt x="49481" y="3356"/>
                  </a:lnTo>
                  <a:lnTo>
                    <a:pt x="49481" y="5467"/>
                  </a:lnTo>
                  <a:lnTo>
                    <a:pt x="47794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6937715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67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7010662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7156138" y="5717087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50" y="1678"/>
                  </a:lnTo>
                  <a:lnTo>
                    <a:pt x="49050" y="3356"/>
                  </a:lnTo>
                  <a:lnTo>
                    <a:pt x="49050" y="5467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67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  <a:close/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3953687" y="5474830"/>
              <a:ext cx="3251835" cy="6985"/>
            </a:xfrm>
            <a:custGeom>
              <a:avLst/>
              <a:gdLst/>
              <a:ahLst/>
              <a:cxnLst/>
              <a:rect l="l" t="t" r="r" b="b"/>
              <a:pathLst>
                <a:path w="3251834" h="6985">
                  <a:moveTo>
                    <a:pt x="47790" y="0"/>
                  </a:moveTo>
                  <a:lnTo>
                    <a:pt x="1676" y="0"/>
                  </a:lnTo>
                  <a:lnTo>
                    <a:pt x="0" y="1676"/>
                  </a:lnTo>
                  <a:lnTo>
                    <a:pt x="0" y="5461"/>
                  </a:lnTo>
                  <a:lnTo>
                    <a:pt x="1676" y="6718"/>
                  </a:lnTo>
                  <a:lnTo>
                    <a:pt x="47790" y="6718"/>
                  </a:lnTo>
                  <a:lnTo>
                    <a:pt x="49466" y="5461"/>
                  </a:lnTo>
                  <a:lnTo>
                    <a:pt x="49466" y="1676"/>
                  </a:lnTo>
                  <a:lnTo>
                    <a:pt x="47790" y="0"/>
                  </a:lnTo>
                  <a:close/>
                </a:path>
                <a:path w="3251834" h="6985">
                  <a:moveTo>
                    <a:pt x="120738" y="0"/>
                  </a:moveTo>
                  <a:lnTo>
                    <a:pt x="74625" y="0"/>
                  </a:lnTo>
                  <a:lnTo>
                    <a:pt x="72948" y="1676"/>
                  </a:lnTo>
                  <a:lnTo>
                    <a:pt x="72948" y="5461"/>
                  </a:lnTo>
                  <a:lnTo>
                    <a:pt x="74625" y="6718"/>
                  </a:lnTo>
                  <a:lnTo>
                    <a:pt x="120738" y="6718"/>
                  </a:lnTo>
                  <a:lnTo>
                    <a:pt x="122415" y="5461"/>
                  </a:lnTo>
                  <a:lnTo>
                    <a:pt x="122415" y="1676"/>
                  </a:lnTo>
                  <a:lnTo>
                    <a:pt x="120738" y="0"/>
                  </a:lnTo>
                  <a:close/>
                </a:path>
                <a:path w="3251834" h="6985">
                  <a:moveTo>
                    <a:pt x="193687" y="0"/>
                  </a:moveTo>
                  <a:lnTo>
                    <a:pt x="147154" y="0"/>
                  </a:lnTo>
                  <a:lnTo>
                    <a:pt x="145897" y="1676"/>
                  </a:lnTo>
                  <a:lnTo>
                    <a:pt x="145897" y="5461"/>
                  </a:lnTo>
                  <a:lnTo>
                    <a:pt x="147154" y="6718"/>
                  </a:lnTo>
                  <a:lnTo>
                    <a:pt x="193687" y="6718"/>
                  </a:lnTo>
                  <a:lnTo>
                    <a:pt x="194945" y="5461"/>
                  </a:lnTo>
                  <a:lnTo>
                    <a:pt x="194945" y="1676"/>
                  </a:lnTo>
                  <a:lnTo>
                    <a:pt x="193687" y="0"/>
                  </a:lnTo>
                  <a:close/>
                </a:path>
                <a:path w="3251834" h="6985">
                  <a:moveTo>
                    <a:pt x="266217" y="0"/>
                  </a:moveTo>
                  <a:lnTo>
                    <a:pt x="220103" y="0"/>
                  </a:lnTo>
                  <a:lnTo>
                    <a:pt x="218427" y="1676"/>
                  </a:lnTo>
                  <a:lnTo>
                    <a:pt x="218427" y="5461"/>
                  </a:lnTo>
                  <a:lnTo>
                    <a:pt x="220103" y="6718"/>
                  </a:lnTo>
                  <a:lnTo>
                    <a:pt x="266217" y="6718"/>
                  </a:lnTo>
                  <a:lnTo>
                    <a:pt x="267893" y="5461"/>
                  </a:lnTo>
                  <a:lnTo>
                    <a:pt x="267893" y="1676"/>
                  </a:lnTo>
                  <a:lnTo>
                    <a:pt x="266217" y="0"/>
                  </a:lnTo>
                  <a:close/>
                </a:path>
                <a:path w="3251834" h="6985">
                  <a:moveTo>
                    <a:pt x="339166" y="0"/>
                  </a:moveTo>
                  <a:lnTo>
                    <a:pt x="292633" y="0"/>
                  </a:lnTo>
                  <a:lnTo>
                    <a:pt x="291376" y="1676"/>
                  </a:lnTo>
                  <a:lnTo>
                    <a:pt x="291376" y="5461"/>
                  </a:lnTo>
                  <a:lnTo>
                    <a:pt x="292633" y="6718"/>
                  </a:lnTo>
                  <a:lnTo>
                    <a:pt x="339166" y="6718"/>
                  </a:lnTo>
                  <a:lnTo>
                    <a:pt x="340423" y="5461"/>
                  </a:lnTo>
                  <a:lnTo>
                    <a:pt x="340423" y="1676"/>
                  </a:lnTo>
                  <a:lnTo>
                    <a:pt x="339166" y="0"/>
                  </a:lnTo>
                  <a:close/>
                </a:path>
                <a:path w="3251834" h="6985">
                  <a:moveTo>
                    <a:pt x="411695" y="0"/>
                  </a:moveTo>
                  <a:lnTo>
                    <a:pt x="365569" y="0"/>
                  </a:lnTo>
                  <a:lnTo>
                    <a:pt x="363893" y="1676"/>
                  </a:lnTo>
                  <a:lnTo>
                    <a:pt x="363893" y="5461"/>
                  </a:lnTo>
                  <a:lnTo>
                    <a:pt x="365569" y="6718"/>
                  </a:lnTo>
                  <a:lnTo>
                    <a:pt x="411695" y="6718"/>
                  </a:lnTo>
                  <a:lnTo>
                    <a:pt x="413372" y="5461"/>
                  </a:lnTo>
                  <a:lnTo>
                    <a:pt x="413372" y="1676"/>
                  </a:lnTo>
                  <a:lnTo>
                    <a:pt x="411695" y="0"/>
                  </a:lnTo>
                  <a:close/>
                </a:path>
                <a:path w="3251834" h="6985">
                  <a:moveTo>
                    <a:pt x="484632" y="0"/>
                  </a:moveTo>
                  <a:lnTo>
                    <a:pt x="438518" y="0"/>
                  </a:lnTo>
                  <a:lnTo>
                    <a:pt x="436841" y="1676"/>
                  </a:lnTo>
                  <a:lnTo>
                    <a:pt x="436841" y="5461"/>
                  </a:lnTo>
                  <a:lnTo>
                    <a:pt x="438518" y="6718"/>
                  </a:lnTo>
                  <a:lnTo>
                    <a:pt x="484632" y="6718"/>
                  </a:lnTo>
                  <a:lnTo>
                    <a:pt x="486308" y="5461"/>
                  </a:lnTo>
                  <a:lnTo>
                    <a:pt x="486308" y="1676"/>
                  </a:lnTo>
                  <a:lnTo>
                    <a:pt x="484632" y="0"/>
                  </a:lnTo>
                  <a:close/>
                </a:path>
                <a:path w="3251834" h="6985">
                  <a:moveTo>
                    <a:pt x="557580" y="0"/>
                  </a:moveTo>
                  <a:lnTo>
                    <a:pt x="511048" y="0"/>
                  </a:lnTo>
                  <a:lnTo>
                    <a:pt x="509790" y="1676"/>
                  </a:lnTo>
                  <a:lnTo>
                    <a:pt x="509790" y="5461"/>
                  </a:lnTo>
                  <a:lnTo>
                    <a:pt x="511048" y="6718"/>
                  </a:lnTo>
                  <a:lnTo>
                    <a:pt x="557580" y="6718"/>
                  </a:lnTo>
                  <a:lnTo>
                    <a:pt x="558838" y="5461"/>
                  </a:lnTo>
                  <a:lnTo>
                    <a:pt x="558838" y="1676"/>
                  </a:lnTo>
                  <a:lnTo>
                    <a:pt x="557580" y="0"/>
                  </a:lnTo>
                  <a:close/>
                </a:path>
                <a:path w="3251834" h="6985">
                  <a:moveTo>
                    <a:pt x="630110" y="0"/>
                  </a:moveTo>
                  <a:lnTo>
                    <a:pt x="583996" y="0"/>
                  </a:lnTo>
                  <a:lnTo>
                    <a:pt x="582320" y="1676"/>
                  </a:lnTo>
                  <a:lnTo>
                    <a:pt x="582320" y="5461"/>
                  </a:lnTo>
                  <a:lnTo>
                    <a:pt x="583996" y="6718"/>
                  </a:lnTo>
                  <a:lnTo>
                    <a:pt x="630110" y="6718"/>
                  </a:lnTo>
                  <a:lnTo>
                    <a:pt x="631786" y="5461"/>
                  </a:lnTo>
                  <a:lnTo>
                    <a:pt x="631786" y="1676"/>
                  </a:lnTo>
                  <a:lnTo>
                    <a:pt x="630110" y="0"/>
                  </a:lnTo>
                  <a:close/>
                </a:path>
                <a:path w="3251834" h="6985">
                  <a:moveTo>
                    <a:pt x="703059" y="0"/>
                  </a:moveTo>
                  <a:lnTo>
                    <a:pt x="656526" y="0"/>
                  </a:lnTo>
                  <a:lnTo>
                    <a:pt x="655269" y="1676"/>
                  </a:lnTo>
                  <a:lnTo>
                    <a:pt x="655269" y="5461"/>
                  </a:lnTo>
                  <a:lnTo>
                    <a:pt x="656526" y="6718"/>
                  </a:lnTo>
                  <a:lnTo>
                    <a:pt x="703059" y="6718"/>
                  </a:lnTo>
                  <a:lnTo>
                    <a:pt x="704316" y="5461"/>
                  </a:lnTo>
                  <a:lnTo>
                    <a:pt x="704316" y="1676"/>
                  </a:lnTo>
                  <a:lnTo>
                    <a:pt x="703059" y="0"/>
                  </a:lnTo>
                  <a:close/>
                </a:path>
                <a:path w="3251834" h="6985">
                  <a:moveTo>
                    <a:pt x="775589" y="0"/>
                  </a:moveTo>
                  <a:lnTo>
                    <a:pt x="729475" y="0"/>
                  </a:lnTo>
                  <a:lnTo>
                    <a:pt x="727786" y="1676"/>
                  </a:lnTo>
                  <a:lnTo>
                    <a:pt x="727786" y="5461"/>
                  </a:lnTo>
                  <a:lnTo>
                    <a:pt x="729475" y="6718"/>
                  </a:lnTo>
                  <a:lnTo>
                    <a:pt x="775589" y="6718"/>
                  </a:lnTo>
                  <a:lnTo>
                    <a:pt x="777265" y="5461"/>
                  </a:lnTo>
                  <a:lnTo>
                    <a:pt x="777265" y="1676"/>
                  </a:lnTo>
                  <a:lnTo>
                    <a:pt x="775589" y="0"/>
                  </a:lnTo>
                  <a:close/>
                </a:path>
                <a:path w="3251834" h="6985">
                  <a:moveTo>
                    <a:pt x="848537" y="0"/>
                  </a:moveTo>
                  <a:lnTo>
                    <a:pt x="802411" y="0"/>
                  </a:lnTo>
                  <a:lnTo>
                    <a:pt x="800735" y="1676"/>
                  </a:lnTo>
                  <a:lnTo>
                    <a:pt x="800735" y="5461"/>
                  </a:lnTo>
                  <a:lnTo>
                    <a:pt x="802411" y="6718"/>
                  </a:lnTo>
                  <a:lnTo>
                    <a:pt x="848537" y="6718"/>
                  </a:lnTo>
                  <a:lnTo>
                    <a:pt x="850214" y="5461"/>
                  </a:lnTo>
                  <a:lnTo>
                    <a:pt x="850214" y="1676"/>
                  </a:lnTo>
                  <a:lnTo>
                    <a:pt x="848537" y="0"/>
                  </a:lnTo>
                  <a:close/>
                </a:path>
                <a:path w="3251834" h="6985">
                  <a:moveTo>
                    <a:pt x="921473" y="0"/>
                  </a:moveTo>
                  <a:lnTo>
                    <a:pt x="874941" y="0"/>
                  </a:lnTo>
                  <a:lnTo>
                    <a:pt x="873683" y="1676"/>
                  </a:lnTo>
                  <a:lnTo>
                    <a:pt x="873683" y="5461"/>
                  </a:lnTo>
                  <a:lnTo>
                    <a:pt x="874941" y="6718"/>
                  </a:lnTo>
                  <a:lnTo>
                    <a:pt x="921473" y="6718"/>
                  </a:lnTo>
                  <a:lnTo>
                    <a:pt x="922731" y="5461"/>
                  </a:lnTo>
                  <a:lnTo>
                    <a:pt x="922731" y="1676"/>
                  </a:lnTo>
                  <a:lnTo>
                    <a:pt x="921473" y="0"/>
                  </a:lnTo>
                  <a:close/>
                </a:path>
                <a:path w="3251834" h="6985">
                  <a:moveTo>
                    <a:pt x="994003" y="0"/>
                  </a:moveTo>
                  <a:lnTo>
                    <a:pt x="947889" y="0"/>
                  </a:lnTo>
                  <a:lnTo>
                    <a:pt x="946213" y="1676"/>
                  </a:lnTo>
                  <a:lnTo>
                    <a:pt x="946213" y="5461"/>
                  </a:lnTo>
                  <a:lnTo>
                    <a:pt x="947889" y="6718"/>
                  </a:lnTo>
                  <a:lnTo>
                    <a:pt x="994003" y="6718"/>
                  </a:lnTo>
                  <a:lnTo>
                    <a:pt x="995680" y="5461"/>
                  </a:lnTo>
                  <a:lnTo>
                    <a:pt x="995680" y="1676"/>
                  </a:lnTo>
                  <a:lnTo>
                    <a:pt x="994003" y="0"/>
                  </a:lnTo>
                  <a:close/>
                </a:path>
                <a:path w="3251834" h="6985">
                  <a:moveTo>
                    <a:pt x="1066952" y="0"/>
                  </a:moveTo>
                  <a:lnTo>
                    <a:pt x="1020419" y="0"/>
                  </a:lnTo>
                  <a:lnTo>
                    <a:pt x="1019162" y="1676"/>
                  </a:lnTo>
                  <a:lnTo>
                    <a:pt x="1019162" y="5461"/>
                  </a:lnTo>
                  <a:lnTo>
                    <a:pt x="1020419" y="6718"/>
                  </a:lnTo>
                  <a:lnTo>
                    <a:pt x="1066952" y="6718"/>
                  </a:lnTo>
                  <a:lnTo>
                    <a:pt x="1068209" y="5461"/>
                  </a:lnTo>
                  <a:lnTo>
                    <a:pt x="1068209" y="1676"/>
                  </a:lnTo>
                  <a:lnTo>
                    <a:pt x="1066952" y="0"/>
                  </a:lnTo>
                  <a:close/>
                </a:path>
                <a:path w="3251834" h="6985">
                  <a:moveTo>
                    <a:pt x="1139482" y="0"/>
                  </a:moveTo>
                  <a:lnTo>
                    <a:pt x="1093368" y="0"/>
                  </a:lnTo>
                  <a:lnTo>
                    <a:pt x="1091692" y="1676"/>
                  </a:lnTo>
                  <a:lnTo>
                    <a:pt x="1091692" y="5461"/>
                  </a:lnTo>
                  <a:lnTo>
                    <a:pt x="1093368" y="6718"/>
                  </a:lnTo>
                  <a:lnTo>
                    <a:pt x="1139482" y="6718"/>
                  </a:lnTo>
                  <a:lnTo>
                    <a:pt x="1141158" y="5461"/>
                  </a:lnTo>
                  <a:lnTo>
                    <a:pt x="1141158" y="1676"/>
                  </a:lnTo>
                  <a:lnTo>
                    <a:pt x="1139482" y="0"/>
                  </a:lnTo>
                  <a:close/>
                </a:path>
                <a:path w="3251834" h="6985">
                  <a:moveTo>
                    <a:pt x="1212430" y="0"/>
                  </a:moveTo>
                  <a:lnTo>
                    <a:pt x="1166304" y="0"/>
                  </a:lnTo>
                  <a:lnTo>
                    <a:pt x="1164628" y="1676"/>
                  </a:lnTo>
                  <a:lnTo>
                    <a:pt x="1164628" y="5461"/>
                  </a:lnTo>
                  <a:lnTo>
                    <a:pt x="1166304" y="6718"/>
                  </a:lnTo>
                  <a:lnTo>
                    <a:pt x="1212430" y="6718"/>
                  </a:lnTo>
                  <a:lnTo>
                    <a:pt x="1214107" y="5461"/>
                  </a:lnTo>
                  <a:lnTo>
                    <a:pt x="1214107" y="1676"/>
                  </a:lnTo>
                  <a:lnTo>
                    <a:pt x="1212430" y="0"/>
                  </a:lnTo>
                  <a:close/>
                </a:path>
                <a:path w="3251834" h="6985">
                  <a:moveTo>
                    <a:pt x="1285367" y="0"/>
                  </a:moveTo>
                  <a:lnTo>
                    <a:pt x="1238834" y="0"/>
                  </a:lnTo>
                  <a:lnTo>
                    <a:pt x="1237576" y="1676"/>
                  </a:lnTo>
                  <a:lnTo>
                    <a:pt x="1237576" y="5461"/>
                  </a:lnTo>
                  <a:lnTo>
                    <a:pt x="1238834" y="6718"/>
                  </a:lnTo>
                  <a:lnTo>
                    <a:pt x="1285367" y="6718"/>
                  </a:lnTo>
                  <a:lnTo>
                    <a:pt x="1286624" y="5461"/>
                  </a:lnTo>
                  <a:lnTo>
                    <a:pt x="1286624" y="1676"/>
                  </a:lnTo>
                  <a:lnTo>
                    <a:pt x="1285367" y="0"/>
                  </a:lnTo>
                  <a:close/>
                </a:path>
                <a:path w="3251834" h="6985">
                  <a:moveTo>
                    <a:pt x="1357896" y="0"/>
                  </a:moveTo>
                  <a:lnTo>
                    <a:pt x="1311783" y="0"/>
                  </a:lnTo>
                  <a:lnTo>
                    <a:pt x="1310106" y="1676"/>
                  </a:lnTo>
                  <a:lnTo>
                    <a:pt x="1310106" y="5461"/>
                  </a:lnTo>
                  <a:lnTo>
                    <a:pt x="1311783" y="6718"/>
                  </a:lnTo>
                  <a:lnTo>
                    <a:pt x="1357896" y="6718"/>
                  </a:lnTo>
                  <a:lnTo>
                    <a:pt x="1359573" y="5461"/>
                  </a:lnTo>
                  <a:lnTo>
                    <a:pt x="1359573" y="1676"/>
                  </a:lnTo>
                  <a:lnTo>
                    <a:pt x="1357896" y="0"/>
                  </a:lnTo>
                  <a:close/>
                </a:path>
                <a:path w="3251834" h="6985">
                  <a:moveTo>
                    <a:pt x="1430845" y="0"/>
                  </a:moveTo>
                  <a:lnTo>
                    <a:pt x="1384312" y="0"/>
                  </a:lnTo>
                  <a:lnTo>
                    <a:pt x="1383055" y="1676"/>
                  </a:lnTo>
                  <a:lnTo>
                    <a:pt x="1383055" y="5461"/>
                  </a:lnTo>
                  <a:lnTo>
                    <a:pt x="1384312" y="6718"/>
                  </a:lnTo>
                  <a:lnTo>
                    <a:pt x="1430845" y="6718"/>
                  </a:lnTo>
                  <a:lnTo>
                    <a:pt x="1432102" y="5461"/>
                  </a:lnTo>
                  <a:lnTo>
                    <a:pt x="1432102" y="1676"/>
                  </a:lnTo>
                  <a:lnTo>
                    <a:pt x="1430845" y="0"/>
                  </a:lnTo>
                  <a:close/>
                </a:path>
                <a:path w="3251834" h="6985">
                  <a:moveTo>
                    <a:pt x="1503375" y="0"/>
                  </a:moveTo>
                  <a:lnTo>
                    <a:pt x="1457261" y="0"/>
                  </a:lnTo>
                  <a:lnTo>
                    <a:pt x="1455585" y="1676"/>
                  </a:lnTo>
                  <a:lnTo>
                    <a:pt x="1455585" y="5461"/>
                  </a:lnTo>
                  <a:lnTo>
                    <a:pt x="1457261" y="6718"/>
                  </a:lnTo>
                  <a:lnTo>
                    <a:pt x="1503375" y="6718"/>
                  </a:lnTo>
                  <a:lnTo>
                    <a:pt x="1505051" y="5461"/>
                  </a:lnTo>
                  <a:lnTo>
                    <a:pt x="1505051" y="1676"/>
                  </a:lnTo>
                  <a:lnTo>
                    <a:pt x="1503375" y="0"/>
                  </a:lnTo>
                  <a:close/>
                </a:path>
                <a:path w="3251834" h="6985">
                  <a:moveTo>
                    <a:pt x="1576324" y="0"/>
                  </a:moveTo>
                  <a:lnTo>
                    <a:pt x="1530210" y="0"/>
                  </a:lnTo>
                  <a:lnTo>
                    <a:pt x="1528533" y="1676"/>
                  </a:lnTo>
                  <a:lnTo>
                    <a:pt x="1528533" y="5461"/>
                  </a:lnTo>
                  <a:lnTo>
                    <a:pt x="1530210" y="6718"/>
                  </a:lnTo>
                  <a:lnTo>
                    <a:pt x="1576324" y="6718"/>
                  </a:lnTo>
                  <a:lnTo>
                    <a:pt x="1578000" y="5461"/>
                  </a:lnTo>
                  <a:lnTo>
                    <a:pt x="1578000" y="1676"/>
                  </a:lnTo>
                  <a:lnTo>
                    <a:pt x="1576324" y="0"/>
                  </a:lnTo>
                  <a:close/>
                </a:path>
                <a:path w="3251834" h="6985">
                  <a:moveTo>
                    <a:pt x="1649272" y="0"/>
                  </a:moveTo>
                  <a:lnTo>
                    <a:pt x="1602727" y="0"/>
                  </a:lnTo>
                  <a:lnTo>
                    <a:pt x="1601470" y="1676"/>
                  </a:lnTo>
                  <a:lnTo>
                    <a:pt x="1601470" y="5461"/>
                  </a:lnTo>
                  <a:lnTo>
                    <a:pt x="1602727" y="6718"/>
                  </a:lnTo>
                  <a:lnTo>
                    <a:pt x="1649272" y="6718"/>
                  </a:lnTo>
                  <a:lnTo>
                    <a:pt x="1650530" y="5461"/>
                  </a:lnTo>
                  <a:lnTo>
                    <a:pt x="1650530" y="1676"/>
                  </a:lnTo>
                  <a:lnTo>
                    <a:pt x="1649272" y="0"/>
                  </a:lnTo>
                  <a:close/>
                </a:path>
                <a:path w="3251834" h="6985">
                  <a:moveTo>
                    <a:pt x="1721789" y="0"/>
                  </a:moveTo>
                  <a:lnTo>
                    <a:pt x="1675676" y="0"/>
                  </a:lnTo>
                  <a:lnTo>
                    <a:pt x="1673999" y="1676"/>
                  </a:lnTo>
                  <a:lnTo>
                    <a:pt x="1673999" y="5461"/>
                  </a:lnTo>
                  <a:lnTo>
                    <a:pt x="1675676" y="6718"/>
                  </a:lnTo>
                  <a:lnTo>
                    <a:pt x="1721789" y="6718"/>
                  </a:lnTo>
                  <a:lnTo>
                    <a:pt x="1723478" y="5461"/>
                  </a:lnTo>
                  <a:lnTo>
                    <a:pt x="1723478" y="1676"/>
                  </a:lnTo>
                  <a:lnTo>
                    <a:pt x="1721789" y="0"/>
                  </a:lnTo>
                  <a:close/>
                </a:path>
                <a:path w="3251834" h="6985">
                  <a:moveTo>
                    <a:pt x="1794738" y="0"/>
                  </a:moveTo>
                  <a:lnTo>
                    <a:pt x="1748205" y="0"/>
                  </a:lnTo>
                  <a:lnTo>
                    <a:pt x="1746948" y="1676"/>
                  </a:lnTo>
                  <a:lnTo>
                    <a:pt x="1746948" y="5461"/>
                  </a:lnTo>
                  <a:lnTo>
                    <a:pt x="1748205" y="6718"/>
                  </a:lnTo>
                  <a:lnTo>
                    <a:pt x="1794738" y="6718"/>
                  </a:lnTo>
                  <a:lnTo>
                    <a:pt x="1795995" y="5461"/>
                  </a:lnTo>
                  <a:lnTo>
                    <a:pt x="1795995" y="1676"/>
                  </a:lnTo>
                  <a:lnTo>
                    <a:pt x="1794738" y="0"/>
                  </a:lnTo>
                  <a:close/>
                </a:path>
                <a:path w="3251834" h="6985">
                  <a:moveTo>
                    <a:pt x="1867268" y="0"/>
                  </a:moveTo>
                  <a:lnTo>
                    <a:pt x="1821154" y="0"/>
                  </a:lnTo>
                  <a:lnTo>
                    <a:pt x="1819478" y="1676"/>
                  </a:lnTo>
                  <a:lnTo>
                    <a:pt x="1819478" y="5461"/>
                  </a:lnTo>
                  <a:lnTo>
                    <a:pt x="1821154" y="6718"/>
                  </a:lnTo>
                  <a:lnTo>
                    <a:pt x="1867268" y="6718"/>
                  </a:lnTo>
                  <a:lnTo>
                    <a:pt x="1868944" y="5461"/>
                  </a:lnTo>
                  <a:lnTo>
                    <a:pt x="1868944" y="1676"/>
                  </a:lnTo>
                  <a:lnTo>
                    <a:pt x="1867268" y="0"/>
                  </a:lnTo>
                  <a:close/>
                </a:path>
                <a:path w="3251834" h="6985">
                  <a:moveTo>
                    <a:pt x="1940217" y="0"/>
                  </a:moveTo>
                  <a:lnTo>
                    <a:pt x="1894103" y="0"/>
                  </a:lnTo>
                  <a:lnTo>
                    <a:pt x="1892427" y="1676"/>
                  </a:lnTo>
                  <a:lnTo>
                    <a:pt x="1892427" y="5461"/>
                  </a:lnTo>
                  <a:lnTo>
                    <a:pt x="1894103" y="6718"/>
                  </a:lnTo>
                  <a:lnTo>
                    <a:pt x="1940217" y="6718"/>
                  </a:lnTo>
                  <a:lnTo>
                    <a:pt x="1941893" y="5461"/>
                  </a:lnTo>
                  <a:lnTo>
                    <a:pt x="1941893" y="1676"/>
                  </a:lnTo>
                  <a:lnTo>
                    <a:pt x="1940217" y="0"/>
                  </a:lnTo>
                  <a:close/>
                </a:path>
                <a:path w="3251834" h="6985">
                  <a:moveTo>
                    <a:pt x="2013165" y="0"/>
                  </a:moveTo>
                  <a:lnTo>
                    <a:pt x="1966214" y="0"/>
                  </a:lnTo>
                  <a:lnTo>
                    <a:pt x="1965375" y="1676"/>
                  </a:lnTo>
                  <a:lnTo>
                    <a:pt x="1965375" y="5461"/>
                  </a:lnTo>
                  <a:lnTo>
                    <a:pt x="1966214" y="6718"/>
                  </a:lnTo>
                  <a:lnTo>
                    <a:pt x="2013165" y="6718"/>
                  </a:lnTo>
                  <a:lnTo>
                    <a:pt x="2014423" y="5461"/>
                  </a:lnTo>
                  <a:lnTo>
                    <a:pt x="2014423" y="1676"/>
                  </a:lnTo>
                  <a:lnTo>
                    <a:pt x="2013165" y="0"/>
                  </a:lnTo>
                  <a:close/>
                </a:path>
                <a:path w="3251834" h="6985">
                  <a:moveTo>
                    <a:pt x="2085695" y="0"/>
                  </a:moveTo>
                  <a:lnTo>
                    <a:pt x="2039569" y="0"/>
                  </a:lnTo>
                  <a:lnTo>
                    <a:pt x="2037892" y="1676"/>
                  </a:lnTo>
                  <a:lnTo>
                    <a:pt x="2037892" y="5461"/>
                  </a:lnTo>
                  <a:lnTo>
                    <a:pt x="2039569" y="6718"/>
                  </a:lnTo>
                  <a:lnTo>
                    <a:pt x="2085695" y="6718"/>
                  </a:lnTo>
                  <a:lnTo>
                    <a:pt x="2087372" y="5461"/>
                  </a:lnTo>
                  <a:lnTo>
                    <a:pt x="2087372" y="1676"/>
                  </a:lnTo>
                  <a:lnTo>
                    <a:pt x="2085695" y="0"/>
                  </a:lnTo>
                  <a:close/>
                </a:path>
                <a:path w="3251834" h="6985">
                  <a:moveTo>
                    <a:pt x="2158631" y="0"/>
                  </a:moveTo>
                  <a:lnTo>
                    <a:pt x="2112098" y="0"/>
                  </a:lnTo>
                  <a:lnTo>
                    <a:pt x="2110841" y="1676"/>
                  </a:lnTo>
                  <a:lnTo>
                    <a:pt x="2110841" y="5461"/>
                  </a:lnTo>
                  <a:lnTo>
                    <a:pt x="2112098" y="6718"/>
                  </a:lnTo>
                  <a:lnTo>
                    <a:pt x="2158631" y="6718"/>
                  </a:lnTo>
                  <a:lnTo>
                    <a:pt x="2159889" y="5461"/>
                  </a:lnTo>
                  <a:lnTo>
                    <a:pt x="2159889" y="1676"/>
                  </a:lnTo>
                  <a:lnTo>
                    <a:pt x="2158631" y="0"/>
                  </a:lnTo>
                  <a:close/>
                </a:path>
                <a:path w="3251834" h="6985">
                  <a:moveTo>
                    <a:pt x="2231161" y="0"/>
                  </a:moveTo>
                  <a:lnTo>
                    <a:pt x="2185047" y="0"/>
                  </a:lnTo>
                  <a:lnTo>
                    <a:pt x="2183371" y="1676"/>
                  </a:lnTo>
                  <a:lnTo>
                    <a:pt x="2183371" y="5461"/>
                  </a:lnTo>
                  <a:lnTo>
                    <a:pt x="2185047" y="6718"/>
                  </a:lnTo>
                  <a:lnTo>
                    <a:pt x="2231161" y="6718"/>
                  </a:lnTo>
                  <a:lnTo>
                    <a:pt x="2232837" y="5461"/>
                  </a:lnTo>
                  <a:lnTo>
                    <a:pt x="2232837" y="1676"/>
                  </a:lnTo>
                  <a:lnTo>
                    <a:pt x="2231161" y="0"/>
                  </a:lnTo>
                  <a:close/>
                </a:path>
                <a:path w="3251834" h="6985">
                  <a:moveTo>
                    <a:pt x="2304110" y="0"/>
                  </a:moveTo>
                  <a:lnTo>
                    <a:pt x="2257996" y="0"/>
                  </a:lnTo>
                  <a:lnTo>
                    <a:pt x="2256320" y="1676"/>
                  </a:lnTo>
                  <a:lnTo>
                    <a:pt x="2256320" y="5461"/>
                  </a:lnTo>
                  <a:lnTo>
                    <a:pt x="2257996" y="6718"/>
                  </a:lnTo>
                  <a:lnTo>
                    <a:pt x="2304110" y="6718"/>
                  </a:lnTo>
                  <a:lnTo>
                    <a:pt x="2305786" y="5461"/>
                  </a:lnTo>
                  <a:lnTo>
                    <a:pt x="2305786" y="1676"/>
                  </a:lnTo>
                  <a:lnTo>
                    <a:pt x="2304110" y="0"/>
                  </a:lnTo>
                  <a:close/>
                </a:path>
                <a:path w="3251834" h="6985">
                  <a:moveTo>
                    <a:pt x="2377059" y="0"/>
                  </a:moveTo>
                  <a:lnTo>
                    <a:pt x="2330526" y="0"/>
                  </a:lnTo>
                  <a:lnTo>
                    <a:pt x="2329268" y="1676"/>
                  </a:lnTo>
                  <a:lnTo>
                    <a:pt x="2329268" y="5461"/>
                  </a:lnTo>
                  <a:lnTo>
                    <a:pt x="2330526" y="6718"/>
                  </a:lnTo>
                  <a:lnTo>
                    <a:pt x="2377059" y="6718"/>
                  </a:lnTo>
                  <a:lnTo>
                    <a:pt x="2378316" y="5461"/>
                  </a:lnTo>
                  <a:lnTo>
                    <a:pt x="2378316" y="1676"/>
                  </a:lnTo>
                  <a:lnTo>
                    <a:pt x="2377059" y="0"/>
                  </a:lnTo>
                  <a:close/>
                </a:path>
                <a:path w="3251834" h="6985">
                  <a:moveTo>
                    <a:pt x="2449588" y="0"/>
                  </a:moveTo>
                  <a:lnTo>
                    <a:pt x="2403475" y="0"/>
                  </a:lnTo>
                  <a:lnTo>
                    <a:pt x="2401798" y="1676"/>
                  </a:lnTo>
                  <a:lnTo>
                    <a:pt x="2401798" y="5461"/>
                  </a:lnTo>
                  <a:lnTo>
                    <a:pt x="2403475" y="6718"/>
                  </a:lnTo>
                  <a:lnTo>
                    <a:pt x="2449588" y="6718"/>
                  </a:lnTo>
                  <a:lnTo>
                    <a:pt x="2451265" y="5461"/>
                  </a:lnTo>
                  <a:lnTo>
                    <a:pt x="2451265" y="1676"/>
                  </a:lnTo>
                  <a:lnTo>
                    <a:pt x="2449588" y="0"/>
                  </a:lnTo>
                  <a:close/>
                </a:path>
                <a:path w="3251834" h="6985">
                  <a:moveTo>
                    <a:pt x="2522537" y="0"/>
                  </a:moveTo>
                  <a:lnTo>
                    <a:pt x="2475992" y="0"/>
                  </a:lnTo>
                  <a:lnTo>
                    <a:pt x="2474734" y="1676"/>
                  </a:lnTo>
                  <a:lnTo>
                    <a:pt x="2474734" y="5461"/>
                  </a:lnTo>
                  <a:lnTo>
                    <a:pt x="2475992" y="6718"/>
                  </a:lnTo>
                  <a:lnTo>
                    <a:pt x="2522537" y="6718"/>
                  </a:lnTo>
                  <a:lnTo>
                    <a:pt x="2523794" y="5461"/>
                  </a:lnTo>
                  <a:lnTo>
                    <a:pt x="2523794" y="1676"/>
                  </a:lnTo>
                  <a:lnTo>
                    <a:pt x="2522537" y="0"/>
                  </a:lnTo>
                  <a:close/>
                </a:path>
                <a:path w="3251834" h="6985">
                  <a:moveTo>
                    <a:pt x="2595054" y="0"/>
                  </a:moveTo>
                  <a:lnTo>
                    <a:pt x="2548940" y="0"/>
                  </a:lnTo>
                  <a:lnTo>
                    <a:pt x="2547264" y="1676"/>
                  </a:lnTo>
                  <a:lnTo>
                    <a:pt x="2547264" y="5461"/>
                  </a:lnTo>
                  <a:lnTo>
                    <a:pt x="2548940" y="6718"/>
                  </a:lnTo>
                  <a:lnTo>
                    <a:pt x="2595054" y="6718"/>
                  </a:lnTo>
                  <a:lnTo>
                    <a:pt x="2596730" y="5461"/>
                  </a:lnTo>
                  <a:lnTo>
                    <a:pt x="2596730" y="1676"/>
                  </a:lnTo>
                  <a:lnTo>
                    <a:pt x="2595054" y="0"/>
                  </a:lnTo>
                  <a:close/>
                </a:path>
                <a:path w="3251834" h="6985">
                  <a:moveTo>
                    <a:pt x="2668003" y="0"/>
                  </a:moveTo>
                  <a:lnTo>
                    <a:pt x="2621889" y="0"/>
                  </a:lnTo>
                  <a:lnTo>
                    <a:pt x="2620213" y="1676"/>
                  </a:lnTo>
                  <a:lnTo>
                    <a:pt x="2620213" y="5461"/>
                  </a:lnTo>
                  <a:lnTo>
                    <a:pt x="2621889" y="6718"/>
                  </a:lnTo>
                  <a:lnTo>
                    <a:pt x="2668003" y="6718"/>
                  </a:lnTo>
                  <a:lnTo>
                    <a:pt x="2669679" y="5461"/>
                  </a:lnTo>
                  <a:lnTo>
                    <a:pt x="2669679" y="1676"/>
                  </a:lnTo>
                  <a:lnTo>
                    <a:pt x="2668003" y="0"/>
                  </a:lnTo>
                  <a:close/>
                </a:path>
                <a:path w="3251834" h="6985">
                  <a:moveTo>
                    <a:pt x="2740952" y="0"/>
                  </a:moveTo>
                  <a:lnTo>
                    <a:pt x="2694419" y="0"/>
                  </a:lnTo>
                  <a:lnTo>
                    <a:pt x="2693162" y="1676"/>
                  </a:lnTo>
                  <a:lnTo>
                    <a:pt x="2693162" y="5461"/>
                  </a:lnTo>
                  <a:lnTo>
                    <a:pt x="2694419" y="6718"/>
                  </a:lnTo>
                  <a:lnTo>
                    <a:pt x="2740952" y="6718"/>
                  </a:lnTo>
                  <a:lnTo>
                    <a:pt x="2742209" y="5461"/>
                  </a:lnTo>
                  <a:lnTo>
                    <a:pt x="2742209" y="1676"/>
                  </a:lnTo>
                  <a:lnTo>
                    <a:pt x="2740952" y="0"/>
                  </a:lnTo>
                  <a:close/>
                </a:path>
                <a:path w="3251834" h="6985">
                  <a:moveTo>
                    <a:pt x="2813481" y="0"/>
                  </a:moveTo>
                  <a:lnTo>
                    <a:pt x="2767368" y="0"/>
                  </a:lnTo>
                  <a:lnTo>
                    <a:pt x="2765691" y="1676"/>
                  </a:lnTo>
                  <a:lnTo>
                    <a:pt x="2765691" y="5461"/>
                  </a:lnTo>
                  <a:lnTo>
                    <a:pt x="2767368" y="6718"/>
                  </a:lnTo>
                  <a:lnTo>
                    <a:pt x="2813481" y="6718"/>
                  </a:lnTo>
                  <a:lnTo>
                    <a:pt x="2815158" y="5461"/>
                  </a:lnTo>
                  <a:lnTo>
                    <a:pt x="2815158" y="1676"/>
                  </a:lnTo>
                  <a:lnTo>
                    <a:pt x="2813481" y="0"/>
                  </a:lnTo>
                  <a:close/>
                </a:path>
                <a:path w="3251834" h="6985">
                  <a:moveTo>
                    <a:pt x="2886430" y="0"/>
                  </a:moveTo>
                  <a:lnTo>
                    <a:pt x="2839897" y="0"/>
                  </a:lnTo>
                  <a:lnTo>
                    <a:pt x="2838640" y="1676"/>
                  </a:lnTo>
                  <a:lnTo>
                    <a:pt x="2838640" y="5461"/>
                  </a:lnTo>
                  <a:lnTo>
                    <a:pt x="2839897" y="6718"/>
                  </a:lnTo>
                  <a:lnTo>
                    <a:pt x="2886430" y="6718"/>
                  </a:lnTo>
                  <a:lnTo>
                    <a:pt x="2887687" y="5461"/>
                  </a:lnTo>
                  <a:lnTo>
                    <a:pt x="2887687" y="1676"/>
                  </a:lnTo>
                  <a:lnTo>
                    <a:pt x="2886430" y="0"/>
                  </a:lnTo>
                  <a:close/>
                </a:path>
                <a:path w="3251834" h="6985">
                  <a:moveTo>
                    <a:pt x="2958960" y="0"/>
                  </a:moveTo>
                  <a:lnTo>
                    <a:pt x="2912833" y="0"/>
                  </a:lnTo>
                  <a:lnTo>
                    <a:pt x="2911157" y="1676"/>
                  </a:lnTo>
                  <a:lnTo>
                    <a:pt x="2911157" y="5461"/>
                  </a:lnTo>
                  <a:lnTo>
                    <a:pt x="2912833" y="6718"/>
                  </a:lnTo>
                  <a:lnTo>
                    <a:pt x="2958960" y="6718"/>
                  </a:lnTo>
                  <a:lnTo>
                    <a:pt x="2960636" y="5461"/>
                  </a:lnTo>
                  <a:lnTo>
                    <a:pt x="2960636" y="1676"/>
                  </a:lnTo>
                  <a:lnTo>
                    <a:pt x="2958960" y="0"/>
                  </a:lnTo>
                  <a:close/>
                </a:path>
                <a:path w="3251834" h="6985">
                  <a:moveTo>
                    <a:pt x="3031896" y="0"/>
                  </a:moveTo>
                  <a:lnTo>
                    <a:pt x="2985782" y="0"/>
                  </a:lnTo>
                  <a:lnTo>
                    <a:pt x="2984106" y="1676"/>
                  </a:lnTo>
                  <a:lnTo>
                    <a:pt x="2984106" y="5461"/>
                  </a:lnTo>
                  <a:lnTo>
                    <a:pt x="2985782" y="6718"/>
                  </a:lnTo>
                  <a:lnTo>
                    <a:pt x="3031896" y="6718"/>
                  </a:lnTo>
                  <a:lnTo>
                    <a:pt x="3033572" y="5461"/>
                  </a:lnTo>
                  <a:lnTo>
                    <a:pt x="3033572" y="1676"/>
                  </a:lnTo>
                  <a:lnTo>
                    <a:pt x="3031896" y="0"/>
                  </a:lnTo>
                  <a:close/>
                </a:path>
                <a:path w="3251834" h="6985">
                  <a:moveTo>
                    <a:pt x="3104845" y="0"/>
                  </a:moveTo>
                  <a:lnTo>
                    <a:pt x="3058312" y="0"/>
                  </a:lnTo>
                  <a:lnTo>
                    <a:pt x="3057055" y="1676"/>
                  </a:lnTo>
                  <a:lnTo>
                    <a:pt x="3057055" y="5461"/>
                  </a:lnTo>
                  <a:lnTo>
                    <a:pt x="3058312" y="6718"/>
                  </a:lnTo>
                  <a:lnTo>
                    <a:pt x="3104845" y="6718"/>
                  </a:lnTo>
                  <a:lnTo>
                    <a:pt x="3106102" y="5461"/>
                  </a:lnTo>
                  <a:lnTo>
                    <a:pt x="3106102" y="1676"/>
                  </a:lnTo>
                  <a:lnTo>
                    <a:pt x="3104845" y="0"/>
                  </a:lnTo>
                  <a:close/>
                </a:path>
                <a:path w="3251834" h="6985">
                  <a:moveTo>
                    <a:pt x="3177374" y="0"/>
                  </a:moveTo>
                  <a:lnTo>
                    <a:pt x="3131273" y="0"/>
                  </a:lnTo>
                  <a:lnTo>
                    <a:pt x="3129584" y="1676"/>
                  </a:lnTo>
                  <a:lnTo>
                    <a:pt x="3129584" y="5461"/>
                  </a:lnTo>
                  <a:lnTo>
                    <a:pt x="3131273" y="6718"/>
                  </a:lnTo>
                  <a:lnTo>
                    <a:pt x="3177374" y="6718"/>
                  </a:lnTo>
                  <a:lnTo>
                    <a:pt x="3179064" y="5461"/>
                  </a:lnTo>
                  <a:lnTo>
                    <a:pt x="3179064" y="1676"/>
                  </a:lnTo>
                  <a:lnTo>
                    <a:pt x="3177374" y="0"/>
                  </a:lnTo>
                  <a:close/>
                </a:path>
                <a:path w="3251834" h="6985">
                  <a:moveTo>
                    <a:pt x="3250336" y="0"/>
                  </a:moveTo>
                  <a:lnTo>
                    <a:pt x="3203803" y="0"/>
                  </a:lnTo>
                  <a:lnTo>
                    <a:pt x="3202546" y="1676"/>
                  </a:lnTo>
                  <a:lnTo>
                    <a:pt x="3202546" y="5461"/>
                  </a:lnTo>
                  <a:lnTo>
                    <a:pt x="3203803" y="6718"/>
                  </a:lnTo>
                  <a:lnTo>
                    <a:pt x="3250336" y="6718"/>
                  </a:lnTo>
                  <a:lnTo>
                    <a:pt x="3251593" y="5461"/>
                  </a:lnTo>
                  <a:lnTo>
                    <a:pt x="3251593" y="1676"/>
                  </a:lnTo>
                  <a:lnTo>
                    <a:pt x="3250336" y="0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3953668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78"/>
                  </a:lnTo>
                  <a:lnTo>
                    <a:pt x="49468" y="3356"/>
                  </a:lnTo>
                  <a:lnTo>
                    <a:pt x="49468" y="5454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4026615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54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4099563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54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4172091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54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4245038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54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4317554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19" y="0"/>
                  </a:lnTo>
                  <a:lnTo>
                    <a:pt x="47794" y="0"/>
                  </a:lnTo>
                  <a:lnTo>
                    <a:pt x="49481" y="1678"/>
                  </a:lnTo>
                  <a:lnTo>
                    <a:pt x="49481" y="3356"/>
                  </a:lnTo>
                  <a:lnTo>
                    <a:pt x="49481" y="5454"/>
                  </a:lnTo>
                  <a:lnTo>
                    <a:pt x="47794" y="6713"/>
                  </a:lnTo>
                  <a:lnTo>
                    <a:pt x="46119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4390501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54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4463448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54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1" name="object 8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605561" y="5471651"/>
              <a:ext cx="1948152" cy="13439"/>
            </a:xfrm>
            <a:prstGeom prst="rect">
              <a:avLst/>
            </a:prstGeom>
          </p:spPr>
        </p:pic>
        <p:sp>
          <p:nvSpPr>
            <p:cNvPr id="82" name="object 82" descr=""/>
            <p:cNvSpPr/>
            <p:nvPr/>
          </p:nvSpPr>
          <p:spPr>
            <a:xfrm>
              <a:off x="6646776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54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6719304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54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792252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54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6864767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94" y="0"/>
                  </a:lnTo>
                  <a:lnTo>
                    <a:pt x="49481" y="1678"/>
                  </a:lnTo>
                  <a:lnTo>
                    <a:pt x="49481" y="3356"/>
                  </a:lnTo>
                  <a:lnTo>
                    <a:pt x="49481" y="5454"/>
                  </a:lnTo>
                  <a:lnTo>
                    <a:pt x="47794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6937715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78"/>
                  </a:lnTo>
                  <a:lnTo>
                    <a:pt x="49455" y="3356"/>
                  </a:lnTo>
                  <a:lnTo>
                    <a:pt x="49455" y="5454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7010662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78"/>
                  </a:lnTo>
                  <a:lnTo>
                    <a:pt x="49037" y="3356"/>
                  </a:lnTo>
                  <a:lnTo>
                    <a:pt x="49037" y="5454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7083190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78"/>
                  </a:lnTo>
                  <a:lnTo>
                    <a:pt x="49468" y="3356"/>
                  </a:lnTo>
                  <a:lnTo>
                    <a:pt x="49468" y="5454"/>
                  </a:lnTo>
                  <a:lnTo>
                    <a:pt x="47781" y="6713"/>
                  </a:lnTo>
                  <a:lnTo>
                    <a:pt x="46107" y="6713"/>
                  </a:lnTo>
                  <a:lnTo>
                    <a:pt x="3348" y="6713"/>
                  </a:lnTo>
                  <a:lnTo>
                    <a:pt x="1674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7156138" y="5475014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50" y="1678"/>
                  </a:lnTo>
                  <a:lnTo>
                    <a:pt x="49050" y="3356"/>
                  </a:lnTo>
                  <a:lnTo>
                    <a:pt x="49050" y="5454"/>
                  </a:lnTo>
                  <a:lnTo>
                    <a:pt x="47781" y="6713"/>
                  </a:lnTo>
                  <a:lnTo>
                    <a:pt x="45688" y="6713"/>
                  </a:lnTo>
                  <a:lnTo>
                    <a:pt x="3348" y="6713"/>
                  </a:lnTo>
                  <a:lnTo>
                    <a:pt x="1255" y="6713"/>
                  </a:lnTo>
                  <a:lnTo>
                    <a:pt x="0" y="5454"/>
                  </a:lnTo>
                  <a:lnTo>
                    <a:pt x="0" y="3356"/>
                  </a:lnTo>
                  <a:lnTo>
                    <a:pt x="0" y="1678"/>
                  </a:lnTo>
                  <a:lnTo>
                    <a:pt x="1255" y="0"/>
                  </a:lnTo>
                  <a:lnTo>
                    <a:pt x="3348" y="0"/>
                  </a:lnTo>
                  <a:close/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3953687" y="5232742"/>
              <a:ext cx="3251835" cy="6985"/>
            </a:xfrm>
            <a:custGeom>
              <a:avLst/>
              <a:gdLst/>
              <a:ahLst/>
              <a:cxnLst/>
              <a:rect l="l" t="t" r="r" b="b"/>
              <a:pathLst>
                <a:path w="3251834" h="6985">
                  <a:moveTo>
                    <a:pt x="47790" y="0"/>
                  </a:moveTo>
                  <a:lnTo>
                    <a:pt x="1676" y="0"/>
                  </a:lnTo>
                  <a:lnTo>
                    <a:pt x="0" y="1676"/>
                  </a:lnTo>
                  <a:lnTo>
                    <a:pt x="0" y="5461"/>
                  </a:lnTo>
                  <a:lnTo>
                    <a:pt x="1676" y="6718"/>
                  </a:lnTo>
                  <a:lnTo>
                    <a:pt x="47790" y="6718"/>
                  </a:lnTo>
                  <a:lnTo>
                    <a:pt x="49466" y="5461"/>
                  </a:lnTo>
                  <a:lnTo>
                    <a:pt x="49466" y="1676"/>
                  </a:lnTo>
                  <a:lnTo>
                    <a:pt x="47790" y="0"/>
                  </a:lnTo>
                  <a:close/>
                </a:path>
                <a:path w="3251834" h="6985">
                  <a:moveTo>
                    <a:pt x="120738" y="0"/>
                  </a:moveTo>
                  <a:lnTo>
                    <a:pt x="74625" y="0"/>
                  </a:lnTo>
                  <a:lnTo>
                    <a:pt x="72948" y="1676"/>
                  </a:lnTo>
                  <a:lnTo>
                    <a:pt x="72948" y="5461"/>
                  </a:lnTo>
                  <a:lnTo>
                    <a:pt x="74625" y="6718"/>
                  </a:lnTo>
                  <a:lnTo>
                    <a:pt x="120738" y="6718"/>
                  </a:lnTo>
                  <a:lnTo>
                    <a:pt x="122415" y="5461"/>
                  </a:lnTo>
                  <a:lnTo>
                    <a:pt x="122415" y="1676"/>
                  </a:lnTo>
                  <a:lnTo>
                    <a:pt x="120738" y="0"/>
                  </a:lnTo>
                  <a:close/>
                </a:path>
                <a:path w="3251834" h="6985">
                  <a:moveTo>
                    <a:pt x="193687" y="0"/>
                  </a:moveTo>
                  <a:lnTo>
                    <a:pt x="147154" y="0"/>
                  </a:lnTo>
                  <a:lnTo>
                    <a:pt x="145897" y="1676"/>
                  </a:lnTo>
                  <a:lnTo>
                    <a:pt x="145897" y="5461"/>
                  </a:lnTo>
                  <a:lnTo>
                    <a:pt x="147154" y="6718"/>
                  </a:lnTo>
                  <a:lnTo>
                    <a:pt x="193687" y="6718"/>
                  </a:lnTo>
                  <a:lnTo>
                    <a:pt x="194945" y="5461"/>
                  </a:lnTo>
                  <a:lnTo>
                    <a:pt x="194945" y="1676"/>
                  </a:lnTo>
                  <a:lnTo>
                    <a:pt x="193687" y="0"/>
                  </a:lnTo>
                  <a:close/>
                </a:path>
                <a:path w="3251834" h="6985">
                  <a:moveTo>
                    <a:pt x="266217" y="0"/>
                  </a:moveTo>
                  <a:lnTo>
                    <a:pt x="220103" y="0"/>
                  </a:lnTo>
                  <a:lnTo>
                    <a:pt x="218427" y="1676"/>
                  </a:lnTo>
                  <a:lnTo>
                    <a:pt x="218427" y="5461"/>
                  </a:lnTo>
                  <a:lnTo>
                    <a:pt x="220103" y="6718"/>
                  </a:lnTo>
                  <a:lnTo>
                    <a:pt x="266217" y="6718"/>
                  </a:lnTo>
                  <a:lnTo>
                    <a:pt x="267893" y="5461"/>
                  </a:lnTo>
                  <a:lnTo>
                    <a:pt x="267893" y="1676"/>
                  </a:lnTo>
                  <a:lnTo>
                    <a:pt x="266217" y="0"/>
                  </a:lnTo>
                  <a:close/>
                </a:path>
                <a:path w="3251834" h="6985">
                  <a:moveTo>
                    <a:pt x="339166" y="0"/>
                  </a:moveTo>
                  <a:lnTo>
                    <a:pt x="292633" y="0"/>
                  </a:lnTo>
                  <a:lnTo>
                    <a:pt x="291376" y="1676"/>
                  </a:lnTo>
                  <a:lnTo>
                    <a:pt x="291376" y="5461"/>
                  </a:lnTo>
                  <a:lnTo>
                    <a:pt x="292633" y="6718"/>
                  </a:lnTo>
                  <a:lnTo>
                    <a:pt x="339166" y="6718"/>
                  </a:lnTo>
                  <a:lnTo>
                    <a:pt x="340423" y="5461"/>
                  </a:lnTo>
                  <a:lnTo>
                    <a:pt x="340423" y="1676"/>
                  </a:lnTo>
                  <a:lnTo>
                    <a:pt x="339166" y="0"/>
                  </a:lnTo>
                  <a:close/>
                </a:path>
                <a:path w="3251834" h="6985">
                  <a:moveTo>
                    <a:pt x="411695" y="0"/>
                  </a:moveTo>
                  <a:lnTo>
                    <a:pt x="365569" y="0"/>
                  </a:lnTo>
                  <a:lnTo>
                    <a:pt x="363893" y="1676"/>
                  </a:lnTo>
                  <a:lnTo>
                    <a:pt x="363893" y="5461"/>
                  </a:lnTo>
                  <a:lnTo>
                    <a:pt x="365569" y="6718"/>
                  </a:lnTo>
                  <a:lnTo>
                    <a:pt x="411695" y="6718"/>
                  </a:lnTo>
                  <a:lnTo>
                    <a:pt x="413372" y="5461"/>
                  </a:lnTo>
                  <a:lnTo>
                    <a:pt x="413372" y="1676"/>
                  </a:lnTo>
                  <a:lnTo>
                    <a:pt x="411695" y="0"/>
                  </a:lnTo>
                  <a:close/>
                </a:path>
                <a:path w="3251834" h="6985">
                  <a:moveTo>
                    <a:pt x="484632" y="0"/>
                  </a:moveTo>
                  <a:lnTo>
                    <a:pt x="438518" y="0"/>
                  </a:lnTo>
                  <a:lnTo>
                    <a:pt x="436841" y="1676"/>
                  </a:lnTo>
                  <a:lnTo>
                    <a:pt x="436841" y="5461"/>
                  </a:lnTo>
                  <a:lnTo>
                    <a:pt x="438518" y="6718"/>
                  </a:lnTo>
                  <a:lnTo>
                    <a:pt x="484632" y="6718"/>
                  </a:lnTo>
                  <a:lnTo>
                    <a:pt x="486308" y="5461"/>
                  </a:lnTo>
                  <a:lnTo>
                    <a:pt x="486308" y="1676"/>
                  </a:lnTo>
                  <a:lnTo>
                    <a:pt x="484632" y="0"/>
                  </a:lnTo>
                  <a:close/>
                </a:path>
                <a:path w="3251834" h="6985">
                  <a:moveTo>
                    <a:pt x="557580" y="0"/>
                  </a:moveTo>
                  <a:lnTo>
                    <a:pt x="511048" y="0"/>
                  </a:lnTo>
                  <a:lnTo>
                    <a:pt x="509790" y="1676"/>
                  </a:lnTo>
                  <a:lnTo>
                    <a:pt x="509790" y="5461"/>
                  </a:lnTo>
                  <a:lnTo>
                    <a:pt x="511048" y="6718"/>
                  </a:lnTo>
                  <a:lnTo>
                    <a:pt x="557580" y="6718"/>
                  </a:lnTo>
                  <a:lnTo>
                    <a:pt x="558838" y="5461"/>
                  </a:lnTo>
                  <a:lnTo>
                    <a:pt x="558838" y="1676"/>
                  </a:lnTo>
                  <a:lnTo>
                    <a:pt x="557580" y="0"/>
                  </a:lnTo>
                  <a:close/>
                </a:path>
                <a:path w="3251834" h="6985">
                  <a:moveTo>
                    <a:pt x="630110" y="0"/>
                  </a:moveTo>
                  <a:lnTo>
                    <a:pt x="583996" y="0"/>
                  </a:lnTo>
                  <a:lnTo>
                    <a:pt x="582320" y="1676"/>
                  </a:lnTo>
                  <a:lnTo>
                    <a:pt x="582320" y="5461"/>
                  </a:lnTo>
                  <a:lnTo>
                    <a:pt x="583996" y="6718"/>
                  </a:lnTo>
                  <a:lnTo>
                    <a:pt x="630110" y="6718"/>
                  </a:lnTo>
                  <a:lnTo>
                    <a:pt x="631786" y="5461"/>
                  </a:lnTo>
                  <a:lnTo>
                    <a:pt x="631786" y="1676"/>
                  </a:lnTo>
                  <a:lnTo>
                    <a:pt x="630110" y="0"/>
                  </a:lnTo>
                  <a:close/>
                </a:path>
                <a:path w="3251834" h="6985">
                  <a:moveTo>
                    <a:pt x="703059" y="0"/>
                  </a:moveTo>
                  <a:lnTo>
                    <a:pt x="656526" y="0"/>
                  </a:lnTo>
                  <a:lnTo>
                    <a:pt x="655269" y="1676"/>
                  </a:lnTo>
                  <a:lnTo>
                    <a:pt x="655269" y="5461"/>
                  </a:lnTo>
                  <a:lnTo>
                    <a:pt x="656526" y="6718"/>
                  </a:lnTo>
                  <a:lnTo>
                    <a:pt x="703059" y="6718"/>
                  </a:lnTo>
                  <a:lnTo>
                    <a:pt x="704316" y="5461"/>
                  </a:lnTo>
                  <a:lnTo>
                    <a:pt x="704316" y="1676"/>
                  </a:lnTo>
                  <a:lnTo>
                    <a:pt x="703059" y="0"/>
                  </a:lnTo>
                  <a:close/>
                </a:path>
                <a:path w="3251834" h="6985">
                  <a:moveTo>
                    <a:pt x="775589" y="0"/>
                  </a:moveTo>
                  <a:lnTo>
                    <a:pt x="729475" y="0"/>
                  </a:lnTo>
                  <a:lnTo>
                    <a:pt x="727786" y="1676"/>
                  </a:lnTo>
                  <a:lnTo>
                    <a:pt x="727786" y="5461"/>
                  </a:lnTo>
                  <a:lnTo>
                    <a:pt x="729475" y="6718"/>
                  </a:lnTo>
                  <a:lnTo>
                    <a:pt x="775589" y="6718"/>
                  </a:lnTo>
                  <a:lnTo>
                    <a:pt x="777265" y="5461"/>
                  </a:lnTo>
                  <a:lnTo>
                    <a:pt x="777265" y="1676"/>
                  </a:lnTo>
                  <a:lnTo>
                    <a:pt x="775589" y="0"/>
                  </a:lnTo>
                  <a:close/>
                </a:path>
                <a:path w="3251834" h="6985">
                  <a:moveTo>
                    <a:pt x="848537" y="0"/>
                  </a:moveTo>
                  <a:lnTo>
                    <a:pt x="802411" y="0"/>
                  </a:lnTo>
                  <a:lnTo>
                    <a:pt x="800735" y="1676"/>
                  </a:lnTo>
                  <a:lnTo>
                    <a:pt x="800735" y="5461"/>
                  </a:lnTo>
                  <a:lnTo>
                    <a:pt x="802411" y="6718"/>
                  </a:lnTo>
                  <a:lnTo>
                    <a:pt x="848537" y="6718"/>
                  </a:lnTo>
                  <a:lnTo>
                    <a:pt x="850214" y="5461"/>
                  </a:lnTo>
                  <a:lnTo>
                    <a:pt x="850214" y="1676"/>
                  </a:lnTo>
                  <a:lnTo>
                    <a:pt x="848537" y="0"/>
                  </a:lnTo>
                  <a:close/>
                </a:path>
                <a:path w="3251834" h="6985">
                  <a:moveTo>
                    <a:pt x="921473" y="0"/>
                  </a:moveTo>
                  <a:lnTo>
                    <a:pt x="874941" y="0"/>
                  </a:lnTo>
                  <a:lnTo>
                    <a:pt x="873683" y="1676"/>
                  </a:lnTo>
                  <a:lnTo>
                    <a:pt x="873683" y="5461"/>
                  </a:lnTo>
                  <a:lnTo>
                    <a:pt x="874941" y="6718"/>
                  </a:lnTo>
                  <a:lnTo>
                    <a:pt x="921473" y="6718"/>
                  </a:lnTo>
                  <a:lnTo>
                    <a:pt x="922731" y="5461"/>
                  </a:lnTo>
                  <a:lnTo>
                    <a:pt x="922731" y="1676"/>
                  </a:lnTo>
                  <a:lnTo>
                    <a:pt x="921473" y="0"/>
                  </a:lnTo>
                  <a:close/>
                </a:path>
                <a:path w="3251834" h="6985">
                  <a:moveTo>
                    <a:pt x="994003" y="0"/>
                  </a:moveTo>
                  <a:lnTo>
                    <a:pt x="947889" y="0"/>
                  </a:lnTo>
                  <a:lnTo>
                    <a:pt x="946213" y="1676"/>
                  </a:lnTo>
                  <a:lnTo>
                    <a:pt x="946213" y="5461"/>
                  </a:lnTo>
                  <a:lnTo>
                    <a:pt x="947889" y="6718"/>
                  </a:lnTo>
                  <a:lnTo>
                    <a:pt x="994003" y="6718"/>
                  </a:lnTo>
                  <a:lnTo>
                    <a:pt x="995680" y="5461"/>
                  </a:lnTo>
                  <a:lnTo>
                    <a:pt x="995680" y="1676"/>
                  </a:lnTo>
                  <a:lnTo>
                    <a:pt x="994003" y="0"/>
                  </a:lnTo>
                  <a:close/>
                </a:path>
                <a:path w="3251834" h="6985">
                  <a:moveTo>
                    <a:pt x="1066952" y="0"/>
                  </a:moveTo>
                  <a:lnTo>
                    <a:pt x="1020419" y="0"/>
                  </a:lnTo>
                  <a:lnTo>
                    <a:pt x="1019162" y="1676"/>
                  </a:lnTo>
                  <a:lnTo>
                    <a:pt x="1019162" y="5461"/>
                  </a:lnTo>
                  <a:lnTo>
                    <a:pt x="1020419" y="6718"/>
                  </a:lnTo>
                  <a:lnTo>
                    <a:pt x="1066952" y="6718"/>
                  </a:lnTo>
                  <a:lnTo>
                    <a:pt x="1068209" y="5461"/>
                  </a:lnTo>
                  <a:lnTo>
                    <a:pt x="1068209" y="1676"/>
                  </a:lnTo>
                  <a:lnTo>
                    <a:pt x="1066952" y="0"/>
                  </a:lnTo>
                  <a:close/>
                </a:path>
                <a:path w="3251834" h="6985">
                  <a:moveTo>
                    <a:pt x="1139482" y="0"/>
                  </a:moveTo>
                  <a:lnTo>
                    <a:pt x="1093368" y="0"/>
                  </a:lnTo>
                  <a:lnTo>
                    <a:pt x="1091692" y="1676"/>
                  </a:lnTo>
                  <a:lnTo>
                    <a:pt x="1091692" y="5461"/>
                  </a:lnTo>
                  <a:lnTo>
                    <a:pt x="1093368" y="6718"/>
                  </a:lnTo>
                  <a:lnTo>
                    <a:pt x="1139482" y="6718"/>
                  </a:lnTo>
                  <a:lnTo>
                    <a:pt x="1141158" y="5461"/>
                  </a:lnTo>
                  <a:lnTo>
                    <a:pt x="1141158" y="1676"/>
                  </a:lnTo>
                  <a:lnTo>
                    <a:pt x="1139482" y="0"/>
                  </a:lnTo>
                  <a:close/>
                </a:path>
                <a:path w="3251834" h="6985">
                  <a:moveTo>
                    <a:pt x="1212430" y="0"/>
                  </a:moveTo>
                  <a:lnTo>
                    <a:pt x="1166304" y="0"/>
                  </a:lnTo>
                  <a:lnTo>
                    <a:pt x="1164628" y="1676"/>
                  </a:lnTo>
                  <a:lnTo>
                    <a:pt x="1164628" y="5461"/>
                  </a:lnTo>
                  <a:lnTo>
                    <a:pt x="1166304" y="6718"/>
                  </a:lnTo>
                  <a:lnTo>
                    <a:pt x="1212430" y="6718"/>
                  </a:lnTo>
                  <a:lnTo>
                    <a:pt x="1214107" y="5461"/>
                  </a:lnTo>
                  <a:lnTo>
                    <a:pt x="1214107" y="1676"/>
                  </a:lnTo>
                  <a:lnTo>
                    <a:pt x="1212430" y="0"/>
                  </a:lnTo>
                  <a:close/>
                </a:path>
                <a:path w="3251834" h="6985">
                  <a:moveTo>
                    <a:pt x="1285367" y="0"/>
                  </a:moveTo>
                  <a:lnTo>
                    <a:pt x="1238834" y="0"/>
                  </a:lnTo>
                  <a:lnTo>
                    <a:pt x="1237576" y="1676"/>
                  </a:lnTo>
                  <a:lnTo>
                    <a:pt x="1237576" y="5461"/>
                  </a:lnTo>
                  <a:lnTo>
                    <a:pt x="1238834" y="6718"/>
                  </a:lnTo>
                  <a:lnTo>
                    <a:pt x="1285367" y="6718"/>
                  </a:lnTo>
                  <a:lnTo>
                    <a:pt x="1286624" y="5461"/>
                  </a:lnTo>
                  <a:lnTo>
                    <a:pt x="1286624" y="1676"/>
                  </a:lnTo>
                  <a:lnTo>
                    <a:pt x="1285367" y="0"/>
                  </a:lnTo>
                  <a:close/>
                </a:path>
                <a:path w="3251834" h="6985">
                  <a:moveTo>
                    <a:pt x="1357896" y="0"/>
                  </a:moveTo>
                  <a:lnTo>
                    <a:pt x="1311783" y="0"/>
                  </a:lnTo>
                  <a:lnTo>
                    <a:pt x="1310106" y="1676"/>
                  </a:lnTo>
                  <a:lnTo>
                    <a:pt x="1310106" y="5461"/>
                  </a:lnTo>
                  <a:lnTo>
                    <a:pt x="1311783" y="6718"/>
                  </a:lnTo>
                  <a:lnTo>
                    <a:pt x="1357896" y="6718"/>
                  </a:lnTo>
                  <a:lnTo>
                    <a:pt x="1359573" y="5461"/>
                  </a:lnTo>
                  <a:lnTo>
                    <a:pt x="1359573" y="1676"/>
                  </a:lnTo>
                  <a:lnTo>
                    <a:pt x="1357896" y="0"/>
                  </a:lnTo>
                  <a:close/>
                </a:path>
                <a:path w="3251834" h="6985">
                  <a:moveTo>
                    <a:pt x="1430845" y="0"/>
                  </a:moveTo>
                  <a:lnTo>
                    <a:pt x="1384312" y="0"/>
                  </a:lnTo>
                  <a:lnTo>
                    <a:pt x="1383055" y="1676"/>
                  </a:lnTo>
                  <a:lnTo>
                    <a:pt x="1383055" y="5461"/>
                  </a:lnTo>
                  <a:lnTo>
                    <a:pt x="1384312" y="6718"/>
                  </a:lnTo>
                  <a:lnTo>
                    <a:pt x="1430845" y="6718"/>
                  </a:lnTo>
                  <a:lnTo>
                    <a:pt x="1432102" y="5461"/>
                  </a:lnTo>
                  <a:lnTo>
                    <a:pt x="1432102" y="1676"/>
                  </a:lnTo>
                  <a:lnTo>
                    <a:pt x="1430845" y="0"/>
                  </a:lnTo>
                  <a:close/>
                </a:path>
                <a:path w="3251834" h="6985">
                  <a:moveTo>
                    <a:pt x="1503375" y="0"/>
                  </a:moveTo>
                  <a:lnTo>
                    <a:pt x="1457261" y="0"/>
                  </a:lnTo>
                  <a:lnTo>
                    <a:pt x="1455585" y="1676"/>
                  </a:lnTo>
                  <a:lnTo>
                    <a:pt x="1455585" y="5461"/>
                  </a:lnTo>
                  <a:lnTo>
                    <a:pt x="1457261" y="6718"/>
                  </a:lnTo>
                  <a:lnTo>
                    <a:pt x="1503375" y="6718"/>
                  </a:lnTo>
                  <a:lnTo>
                    <a:pt x="1505051" y="5461"/>
                  </a:lnTo>
                  <a:lnTo>
                    <a:pt x="1505051" y="1676"/>
                  </a:lnTo>
                  <a:lnTo>
                    <a:pt x="1503375" y="0"/>
                  </a:lnTo>
                  <a:close/>
                </a:path>
                <a:path w="3251834" h="6985">
                  <a:moveTo>
                    <a:pt x="1576324" y="0"/>
                  </a:moveTo>
                  <a:lnTo>
                    <a:pt x="1530210" y="0"/>
                  </a:lnTo>
                  <a:lnTo>
                    <a:pt x="1528533" y="1676"/>
                  </a:lnTo>
                  <a:lnTo>
                    <a:pt x="1528533" y="5461"/>
                  </a:lnTo>
                  <a:lnTo>
                    <a:pt x="1530210" y="6718"/>
                  </a:lnTo>
                  <a:lnTo>
                    <a:pt x="1576324" y="6718"/>
                  </a:lnTo>
                  <a:lnTo>
                    <a:pt x="1578000" y="5461"/>
                  </a:lnTo>
                  <a:lnTo>
                    <a:pt x="1578000" y="1676"/>
                  </a:lnTo>
                  <a:lnTo>
                    <a:pt x="1576324" y="0"/>
                  </a:lnTo>
                  <a:close/>
                </a:path>
                <a:path w="3251834" h="6985">
                  <a:moveTo>
                    <a:pt x="1649272" y="0"/>
                  </a:moveTo>
                  <a:lnTo>
                    <a:pt x="1602727" y="0"/>
                  </a:lnTo>
                  <a:lnTo>
                    <a:pt x="1601470" y="1676"/>
                  </a:lnTo>
                  <a:lnTo>
                    <a:pt x="1601470" y="5461"/>
                  </a:lnTo>
                  <a:lnTo>
                    <a:pt x="1602727" y="6718"/>
                  </a:lnTo>
                  <a:lnTo>
                    <a:pt x="1649272" y="6718"/>
                  </a:lnTo>
                  <a:lnTo>
                    <a:pt x="1650530" y="5461"/>
                  </a:lnTo>
                  <a:lnTo>
                    <a:pt x="1650530" y="1676"/>
                  </a:lnTo>
                  <a:lnTo>
                    <a:pt x="1649272" y="0"/>
                  </a:lnTo>
                  <a:close/>
                </a:path>
                <a:path w="3251834" h="6985">
                  <a:moveTo>
                    <a:pt x="1721789" y="0"/>
                  </a:moveTo>
                  <a:lnTo>
                    <a:pt x="1675676" y="0"/>
                  </a:lnTo>
                  <a:lnTo>
                    <a:pt x="1673999" y="1676"/>
                  </a:lnTo>
                  <a:lnTo>
                    <a:pt x="1673999" y="5461"/>
                  </a:lnTo>
                  <a:lnTo>
                    <a:pt x="1675676" y="6718"/>
                  </a:lnTo>
                  <a:lnTo>
                    <a:pt x="1721789" y="6718"/>
                  </a:lnTo>
                  <a:lnTo>
                    <a:pt x="1723478" y="5461"/>
                  </a:lnTo>
                  <a:lnTo>
                    <a:pt x="1723478" y="1676"/>
                  </a:lnTo>
                  <a:lnTo>
                    <a:pt x="1721789" y="0"/>
                  </a:lnTo>
                  <a:close/>
                </a:path>
                <a:path w="3251834" h="6985">
                  <a:moveTo>
                    <a:pt x="1794738" y="0"/>
                  </a:moveTo>
                  <a:lnTo>
                    <a:pt x="1748205" y="0"/>
                  </a:lnTo>
                  <a:lnTo>
                    <a:pt x="1746948" y="1676"/>
                  </a:lnTo>
                  <a:lnTo>
                    <a:pt x="1746948" y="5461"/>
                  </a:lnTo>
                  <a:lnTo>
                    <a:pt x="1748205" y="6718"/>
                  </a:lnTo>
                  <a:lnTo>
                    <a:pt x="1794738" y="6718"/>
                  </a:lnTo>
                  <a:lnTo>
                    <a:pt x="1795995" y="5461"/>
                  </a:lnTo>
                  <a:lnTo>
                    <a:pt x="1795995" y="1676"/>
                  </a:lnTo>
                  <a:lnTo>
                    <a:pt x="1794738" y="0"/>
                  </a:lnTo>
                  <a:close/>
                </a:path>
                <a:path w="3251834" h="6985">
                  <a:moveTo>
                    <a:pt x="1867268" y="0"/>
                  </a:moveTo>
                  <a:lnTo>
                    <a:pt x="1821154" y="0"/>
                  </a:lnTo>
                  <a:lnTo>
                    <a:pt x="1819478" y="1676"/>
                  </a:lnTo>
                  <a:lnTo>
                    <a:pt x="1819478" y="5461"/>
                  </a:lnTo>
                  <a:lnTo>
                    <a:pt x="1821154" y="6718"/>
                  </a:lnTo>
                  <a:lnTo>
                    <a:pt x="1867268" y="6718"/>
                  </a:lnTo>
                  <a:lnTo>
                    <a:pt x="1868944" y="5461"/>
                  </a:lnTo>
                  <a:lnTo>
                    <a:pt x="1868944" y="1676"/>
                  </a:lnTo>
                  <a:lnTo>
                    <a:pt x="1867268" y="0"/>
                  </a:lnTo>
                  <a:close/>
                </a:path>
                <a:path w="3251834" h="6985">
                  <a:moveTo>
                    <a:pt x="1940217" y="0"/>
                  </a:moveTo>
                  <a:lnTo>
                    <a:pt x="1894103" y="0"/>
                  </a:lnTo>
                  <a:lnTo>
                    <a:pt x="1892427" y="1676"/>
                  </a:lnTo>
                  <a:lnTo>
                    <a:pt x="1892427" y="5461"/>
                  </a:lnTo>
                  <a:lnTo>
                    <a:pt x="1894103" y="6718"/>
                  </a:lnTo>
                  <a:lnTo>
                    <a:pt x="1940217" y="6718"/>
                  </a:lnTo>
                  <a:lnTo>
                    <a:pt x="1941893" y="5461"/>
                  </a:lnTo>
                  <a:lnTo>
                    <a:pt x="1941893" y="1676"/>
                  </a:lnTo>
                  <a:lnTo>
                    <a:pt x="1940217" y="0"/>
                  </a:lnTo>
                  <a:close/>
                </a:path>
                <a:path w="3251834" h="6985">
                  <a:moveTo>
                    <a:pt x="2013165" y="0"/>
                  </a:moveTo>
                  <a:lnTo>
                    <a:pt x="1966214" y="0"/>
                  </a:lnTo>
                  <a:lnTo>
                    <a:pt x="1965375" y="1676"/>
                  </a:lnTo>
                  <a:lnTo>
                    <a:pt x="1965375" y="5461"/>
                  </a:lnTo>
                  <a:lnTo>
                    <a:pt x="1966214" y="6718"/>
                  </a:lnTo>
                  <a:lnTo>
                    <a:pt x="2013165" y="6718"/>
                  </a:lnTo>
                  <a:lnTo>
                    <a:pt x="2014423" y="5461"/>
                  </a:lnTo>
                  <a:lnTo>
                    <a:pt x="2014423" y="1676"/>
                  </a:lnTo>
                  <a:lnTo>
                    <a:pt x="2013165" y="0"/>
                  </a:lnTo>
                  <a:close/>
                </a:path>
                <a:path w="3251834" h="6985">
                  <a:moveTo>
                    <a:pt x="2085695" y="0"/>
                  </a:moveTo>
                  <a:lnTo>
                    <a:pt x="2039569" y="0"/>
                  </a:lnTo>
                  <a:lnTo>
                    <a:pt x="2037892" y="1676"/>
                  </a:lnTo>
                  <a:lnTo>
                    <a:pt x="2037892" y="5461"/>
                  </a:lnTo>
                  <a:lnTo>
                    <a:pt x="2039569" y="6718"/>
                  </a:lnTo>
                  <a:lnTo>
                    <a:pt x="2085695" y="6718"/>
                  </a:lnTo>
                  <a:lnTo>
                    <a:pt x="2087372" y="5461"/>
                  </a:lnTo>
                  <a:lnTo>
                    <a:pt x="2087372" y="1676"/>
                  </a:lnTo>
                  <a:lnTo>
                    <a:pt x="2085695" y="0"/>
                  </a:lnTo>
                  <a:close/>
                </a:path>
                <a:path w="3251834" h="6985">
                  <a:moveTo>
                    <a:pt x="2158631" y="0"/>
                  </a:moveTo>
                  <a:lnTo>
                    <a:pt x="2112098" y="0"/>
                  </a:lnTo>
                  <a:lnTo>
                    <a:pt x="2110841" y="1676"/>
                  </a:lnTo>
                  <a:lnTo>
                    <a:pt x="2110841" y="5461"/>
                  </a:lnTo>
                  <a:lnTo>
                    <a:pt x="2112098" y="6718"/>
                  </a:lnTo>
                  <a:lnTo>
                    <a:pt x="2158631" y="6718"/>
                  </a:lnTo>
                  <a:lnTo>
                    <a:pt x="2159889" y="5461"/>
                  </a:lnTo>
                  <a:lnTo>
                    <a:pt x="2159889" y="1676"/>
                  </a:lnTo>
                  <a:lnTo>
                    <a:pt x="2158631" y="0"/>
                  </a:lnTo>
                  <a:close/>
                </a:path>
                <a:path w="3251834" h="6985">
                  <a:moveTo>
                    <a:pt x="2231161" y="0"/>
                  </a:moveTo>
                  <a:lnTo>
                    <a:pt x="2185047" y="0"/>
                  </a:lnTo>
                  <a:lnTo>
                    <a:pt x="2183371" y="1676"/>
                  </a:lnTo>
                  <a:lnTo>
                    <a:pt x="2183371" y="5461"/>
                  </a:lnTo>
                  <a:lnTo>
                    <a:pt x="2185047" y="6718"/>
                  </a:lnTo>
                  <a:lnTo>
                    <a:pt x="2231161" y="6718"/>
                  </a:lnTo>
                  <a:lnTo>
                    <a:pt x="2232837" y="5461"/>
                  </a:lnTo>
                  <a:lnTo>
                    <a:pt x="2232837" y="1676"/>
                  </a:lnTo>
                  <a:lnTo>
                    <a:pt x="2231161" y="0"/>
                  </a:lnTo>
                  <a:close/>
                </a:path>
                <a:path w="3251834" h="6985">
                  <a:moveTo>
                    <a:pt x="2304110" y="0"/>
                  </a:moveTo>
                  <a:lnTo>
                    <a:pt x="2257996" y="0"/>
                  </a:lnTo>
                  <a:lnTo>
                    <a:pt x="2256320" y="1676"/>
                  </a:lnTo>
                  <a:lnTo>
                    <a:pt x="2256320" y="5461"/>
                  </a:lnTo>
                  <a:lnTo>
                    <a:pt x="2257996" y="6718"/>
                  </a:lnTo>
                  <a:lnTo>
                    <a:pt x="2304110" y="6718"/>
                  </a:lnTo>
                  <a:lnTo>
                    <a:pt x="2305786" y="5461"/>
                  </a:lnTo>
                  <a:lnTo>
                    <a:pt x="2305786" y="1676"/>
                  </a:lnTo>
                  <a:lnTo>
                    <a:pt x="2304110" y="0"/>
                  </a:lnTo>
                  <a:close/>
                </a:path>
                <a:path w="3251834" h="6985">
                  <a:moveTo>
                    <a:pt x="2377059" y="0"/>
                  </a:moveTo>
                  <a:lnTo>
                    <a:pt x="2330526" y="0"/>
                  </a:lnTo>
                  <a:lnTo>
                    <a:pt x="2329268" y="1676"/>
                  </a:lnTo>
                  <a:lnTo>
                    <a:pt x="2329268" y="5461"/>
                  </a:lnTo>
                  <a:lnTo>
                    <a:pt x="2330526" y="6718"/>
                  </a:lnTo>
                  <a:lnTo>
                    <a:pt x="2377059" y="6718"/>
                  </a:lnTo>
                  <a:lnTo>
                    <a:pt x="2378316" y="5461"/>
                  </a:lnTo>
                  <a:lnTo>
                    <a:pt x="2378316" y="1676"/>
                  </a:lnTo>
                  <a:lnTo>
                    <a:pt x="2377059" y="0"/>
                  </a:lnTo>
                  <a:close/>
                </a:path>
                <a:path w="3251834" h="6985">
                  <a:moveTo>
                    <a:pt x="2449588" y="0"/>
                  </a:moveTo>
                  <a:lnTo>
                    <a:pt x="2403475" y="0"/>
                  </a:lnTo>
                  <a:lnTo>
                    <a:pt x="2401798" y="1676"/>
                  </a:lnTo>
                  <a:lnTo>
                    <a:pt x="2401798" y="5461"/>
                  </a:lnTo>
                  <a:lnTo>
                    <a:pt x="2403475" y="6718"/>
                  </a:lnTo>
                  <a:lnTo>
                    <a:pt x="2449588" y="6718"/>
                  </a:lnTo>
                  <a:lnTo>
                    <a:pt x="2451265" y="5461"/>
                  </a:lnTo>
                  <a:lnTo>
                    <a:pt x="2451265" y="1676"/>
                  </a:lnTo>
                  <a:lnTo>
                    <a:pt x="2449588" y="0"/>
                  </a:lnTo>
                  <a:close/>
                </a:path>
                <a:path w="3251834" h="6985">
                  <a:moveTo>
                    <a:pt x="2522537" y="0"/>
                  </a:moveTo>
                  <a:lnTo>
                    <a:pt x="2475992" y="0"/>
                  </a:lnTo>
                  <a:lnTo>
                    <a:pt x="2474734" y="1676"/>
                  </a:lnTo>
                  <a:lnTo>
                    <a:pt x="2474734" y="5461"/>
                  </a:lnTo>
                  <a:lnTo>
                    <a:pt x="2475992" y="6718"/>
                  </a:lnTo>
                  <a:lnTo>
                    <a:pt x="2522537" y="6718"/>
                  </a:lnTo>
                  <a:lnTo>
                    <a:pt x="2523794" y="5461"/>
                  </a:lnTo>
                  <a:lnTo>
                    <a:pt x="2523794" y="1676"/>
                  </a:lnTo>
                  <a:lnTo>
                    <a:pt x="2522537" y="0"/>
                  </a:lnTo>
                  <a:close/>
                </a:path>
                <a:path w="3251834" h="6985">
                  <a:moveTo>
                    <a:pt x="2595054" y="0"/>
                  </a:moveTo>
                  <a:lnTo>
                    <a:pt x="2548940" y="0"/>
                  </a:lnTo>
                  <a:lnTo>
                    <a:pt x="2547264" y="1676"/>
                  </a:lnTo>
                  <a:lnTo>
                    <a:pt x="2547264" y="5461"/>
                  </a:lnTo>
                  <a:lnTo>
                    <a:pt x="2548940" y="6718"/>
                  </a:lnTo>
                  <a:lnTo>
                    <a:pt x="2595054" y="6718"/>
                  </a:lnTo>
                  <a:lnTo>
                    <a:pt x="2596730" y="5461"/>
                  </a:lnTo>
                  <a:lnTo>
                    <a:pt x="2596730" y="1676"/>
                  </a:lnTo>
                  <a:lnTo>
                    <a:pt x="2595054" y="0"/>
                  </a:lnTo>
                  <a:close/>
                </a:path>
                <a:path w="3251834" h="6985">
                  <a:moveTo>
                    <a:pt x="2668003" y="0"/>
                  </a:moveTo>
                  <a:lnTo>
                    <a:pt x="2621889" y="0"/>
                  </a:lnTo>
                  <a:lnTo>
                    <a:pt x="2620213" y="1676"/>
                  </a:lnTo>
                  <a:lnTo>
                    <a:pt x="2620213" y="5461"/>
                  </a:lnTo>
                  <a:lnTo>
                    <a:pt x="2621889" y="6718"/>
                  </a:lnTo>
                  <a:lnTo>
                    <a:pt x="2668003" y="6718"/>
                  </a:lnTo>
                  <a:lnTo>
                    <a:pt x="2669679" y="5461"/>
                  </a:lnTo>
                  <a:lnTo>
                    <a:pt x="2669679" y="1676"/>
                  </a:lnTo>
                  <a:lnTo>
                    <a:pt x="2668003" y="0"/>
                  </a:lnTo>
                  <a:close/>
                </a:path>
                <a:path w="3251834" h="6985">
                  <a:moveTo>
                    <a:pt x="2740952" y="0"/>
                  </a:moveTo>
                  <a:lnTo>
                    <a:pt x="2694419" y="0"/>
                  </a:lnTo>
                  <a:lnTo>
                    <a:pt x="2693162" y="1676"/>
                  </a:lnTo>
                  <a:lnTo>
                    <a:pt x="2693162" y="5461"/>
                  </a:lnTo>
                  <a:lnTo>
                    <a:pt x="2694419" y="6718"/>
                  </a:lnTo>
                  <a:lnTo>
                    <a:pt x="2740952" y="6718"/>
                  </a:lnTo>
                  <a:lnTo>
                    <a:pt x="2742209" y="5461"/>
                  </a:lnTo>
                  <a:lnTo>
                    <a:pt x="2742209" y="1676"/>
                  </a:lnTo>
                  <a:lnTo>
                    <a:pt x="2740952" y="0"/>
                  </a:lnTo>
                  <a:close/>
                </a:path>
                <a:path w="3251834" h="6985">
                  <a:moveTo>
                    <a:pt x="2813481" y="0"/>
                  </a:moveTo>
                  <a:lnTo>
                    <a:pt x="2767368" y="0"/>
                  </a:lnTo>
                  <a:lnTo>
                    <a:pt x="2765691" y="1676"/>
                  </a:lnTo>
                  <a:lnTo>
                    <a:pt x="2765691" y="5461"/>
                  </a:lnTo>
                  <a:lnTo>
                    <a:pt x="2767368" y="6718"/>
                  </a:lnTo>
                  <a:lnTo>
                    <a:pt x="2813481" y="6718"/>
                  </a:lnTo>
                  <a:lnTo>
                    <a:pt x="2815158" y="5461"/>
                  </a:lnTo>
                  <a:lnTo>
                    <a:pt x="2815158" y="1676"/>
                  </a:lnTo>
                  <a:lnTo>
                    <a:pt x="2813481" y="0"/>
                  </a:lnTo>
                  <a:close/>
                </a:path>
                <a:path w="3251834" h="6985">
                  <a:moveTo>
                    <a:pt x="2886430" y="0"/>
                  </a:moveTo>
                  <a:lnTo>
                    <a:pt x="2839897" y="0"/>
                  </a:lnTo>
                  <a:lnTo>
                    <a:pt x="2838640" y="1676"/>
                  </a:lnTo>
                  <a:lnTo>
                    <a:pt x="2838640" y="5461"/>
                  </a:lnTo>
                  <a:lnTo>
                    <a:pt x="2839897" y="6718"/>
                  </a:lnTo>
                  <a:lnTo>
                    <a:pt x="2886430" y="6718"/>
                  </a:lnTo>
                  <a:lnTo>
                    <a:pt x="2887687" y="5461"/>
                  </a:lnTo>
                  <a:lnTo>
                    <a:pt x="2887687" y="1676"/>
                  </a:lnTo>
                  <a:lnTo>
                    <a:pt x="2886430" y="0"/>
                  </a:lnTo>
                  <a:close/>
                </a:path>
                <a:path w="3251834" h="6985">
                  <a:moveTo>
                    <a:pt x="2958960" y="0"/>
                  </a:moveTo>
                  <a:lnTo>
                    <a:pt x="2912833" y="0"/>
                  </a:lnTo>
                  <a:lnTo>
                    <a:pt x="2911157" y="1676"/>
                  </a:lnTo>
                  <a:lnTo>
                    <a:pt x="2911157" y="5461"/>
                  </a:lnTo>
                  <a:lnTo>
                    <a:pt x="2912833" y="6718"/>
                  </a:lnTo>
                  <a:lnTo>
                    <a:pt x="2958960" y="6718"/>
                  </a:lnTo>
                  <a:lnTo>
                    <a:pt x="2960636" y="5461"/>
                  </a:lnTo>
                  <a:lnTo>
                    <a:pt x="2960636" y="1676"/>
                  </a:lnTo>
                  <a:lnTo>
                    <a:pt x="2958960" y="0"/>
                  </a:lnTo>
                  <a:close/>
                </a:path>
                <a:path w="3251834" h="6985">
                  <a:moveTo>
                    <a:pt x="3031896" y="0"/>
                  </a:moveTo>
                  <a:lnTo>
                    <a:pt x="2985782" y="0"/>
                  </a:lnTo>
                  <a:lnTo>
                    <a:pt x="2984106" y="1676"/>
                  </a:lnTo>
                  <a:lnTo>
                    <a:pt x="2984106" y="5461"/>
                  </a:lnTo>
                  <a:lnTo>
                    <a:pt x="2985782" y="6718"/>
                  </a:lnTo>
                  <a:lnTo>
                    <a:pt x="3031896" y="6718"/>
                  </a:lnTo>
                  <a:lnTo>
                    <a:pt x="3033572" y="5461"/>
                  </a:lnTo>
                  <a:lnTo>
                    <a:pt x="3033572" y="1676"/>
                  </a:lnTo>
                  <a:lnTo>
                    <a:pt x="3031896" y="0"/>
                  </a:lnTo>
                  <a:close/>
                </a:path>
                <a:path w="3251834" h="6985">
                  <a:moveTo>
                    <a:pt x="3104845" y="0"/>
                  </a:moveTo>
                  <a:lnTo>
                    <a:pt x="3058312" y="0"/>
                  </a:lnTo>
                  <a:lnTo>
                    <a:pt x="3057055" y="1676"/>
                  </a:lnTo>
                  <a:lnTo>
                    <a:pt x="3057055" y="5461"/>
                  </a:lnTo>
                  <a:lnTo>
                    <a:pt x="3058312" y="6718"/>
                  </a:lnTo>
                  <a:lnTo>
                    <a:pt x="3104845" y="6718"/>
                  </a:lnTo>
                  <a:lnTo>
                    <a:pt x="3106102" y="5461"/>
                  </a:lnTo>
                  <a:lnTo>
                    <a:pt x="3106102" y="1676"/>
                  </a:lnTo>
                  <a:lnTo>
                    <a:pt x="3104845" y="0"/>
                  </a:lnTo>
                  <a:close/>
                </a:path>
                <a:path w="3251834" h="6985">
                  <a:moveTo>
                    <a:pt x="3177374" y="0"/>
                  </a:moveTo>
                  <a:lnTo>
                    <a:pt x="3131273" y="0"/>
                  </a:lnTo>
                  <a:lnTo>
                    <a:pt x="3129584" y="1676"/>
                  </a:lnTo>
                  <a:lnTo>
                    <a:pt x="3129584" y="5461"/>
                  </a:lnTo>
                  <a:lnTo>
                    <a:pt x="3131273" y="6718"/>
                  </a:lnTo>
                  <a:lnTo>
                    <a:pt x="3177374" y="6718"/>
                  </a:lnTo>
                  <a:lnTo>
                    <a:pt x="3179064" y="5461"/>
                  </a:lnTo>
                  <a:lnTo>
                    <a:pt x="3179064" y="1676"/>
                  </a:lnTo>
                  <a:lnTo>
                    <a:pt x="3177374" y="0"/>
                  </a:lnTo>
                  <a:close/>
                </a:path>
                <a:path w="3251834" h="6985">
                  <a:moveTo>
                    <a:pt x="3250336" y="0"/>
                  </a:moveTo>
                  <a:lnTo>
                    <a:pt x="3203803" y="0"/>
                  </a:lnTo>
                  <a:lnTo>
                    <a:pt x="3202546" y="1676"/>
                  </a:lnTo>
                  <a:lnTo>
                    <a:pt x="3202546" y="5461"/>
                  </a:lnTo>
                  <a:lnTo>
                    <a:pt x="3203803" y="6718"/>
                  </a:lnTo>
                  <a:lnTo>
                    <a:pt x="3250336" y="6718"/>
                  </a:lnTo>
                  <a:lnTo>
                    <a:pt x="3251593" y="5461"/>
                  </a:lnTo>
                  <a:lnTo>
                    <a:pt x="3251593" y="1676"/>
                  </a:lnTo>
                  <a:lnTo>
                    <a:pt x="3250336" y="0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3953668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91"/>
                  </a:lnTo>
                  <a:lnTo>
                    <a:pt x="49468" y="3369"/>
                  </a:lnTo>
                  <a:lnTo>
                    <a:pt x="49468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4026615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91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4099563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4172091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91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4245038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4317554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19" y="0"/>
                  </a:lnTo>
                  <a:lnTo>
                    <a:pt x="47794" y="0"/>
                  </a:lnTo>
                  <a:lnTo>
                    <a:pt x="49481" y="1691"/>
                  </a:lnTo>
                  <a:lnTo>
                    <a:pt x="49481" y="3369"/>
                  </a:lnTo>
                  <a:lnTo>
                    <a:pt x="49481" y="5467"/>
                  </a:lnTo>
                  <a:lnTo>
                    <a:pt x="47794" y="6726"/>
                  </a:lnTo>
                  <a:lnTo>
                    <a:pt x="46119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4463448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4535977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91"/>
                  </a:lnTo>
                  <a:lnTo>
                    <a:pt x="49468" y="3369"/>
                  </a:lnTo>
                  <a:lnTo>
                    <a:pt x="49468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4608924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4681453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91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4754387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19" y="0"/>
                  </a:lnTo>
                  <a:lnTo>
                    <a:pt x="47794" y="0"/>
                  </a:lnTo>
                  <a:lnTo>
                    <a:pt x="49468" y="1691"/>
                  </a:lnTo>
                  <a:lnTo>
                    <a:pt x="49468" y="3369"/>
                  </a:lnTo>
                  <a:lnTo>
                    <a:pt x="49468" y="5467"/>
                  </a:lnTo>
                  <a:lnTo>
                    <a:pt x="47794" y="6726"/>
                  </a:lnTo>
                  <a:lnTo>
                    <a:pt x="46119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4827334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4972810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5045338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91"/>
                  </a:lnTo>
                  <a:lnTo>
                    <a:pt x="49468" y="3369"/>
                  </a:lnTo>
                  <a:lnTo>
                    <a:pt x="49468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5118273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61" y="0"/>
                  </a:moveTo>
                  <a:lnTo>
                    <a:pt x="45701" y="0"/>
                  </a:lnTo>
                  <a:lnTo>
                    <a:pt x="47794" y="0"/>
                  </a:lnTo>
                  <a:lnTo>
                    <a:pt x="49468" y="1691"/>
                  </a:lnTo>
                  <a:lnTo>
                    <a:pt x="49468" y="3369"/>
                  </a:lnTo>
                  <a:lnTo>
                    <a:pt x="49468" y="5467"/>
                  </a:lnTo>
                  <a:lnTo>
                    <a:pt x="47794" y="6726"/>
                  </a:lnTo>
                  <a:lnTo>
                    <a:pt x="45701" y="6726"/>
                  </a:lnTo>
                  <a:lnTo>
                    <a:pt x="3361" y="6726"/>
                  </a:lnTo>
                  <a:lnTo>
                    <a:pt x="1687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87" y="0"/>
                  </a:lnTo>
                  <a:lnTo>
                    <a:pt x="3361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5191220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94" y="0"/>
                  </a:lnTo>
                  <a:lnTo>
                    <a:pt x="49050" y="1691"/>
                  </a:lnTo>
                  <a:lnTo>
                    <a:pt x="49050" y="3369"/>
                  </a:lnTo>
                  <a:lnTo>
                    <a:pt x="49050" y="5467"/>
                  </a:lnTo>
                  <a:lnTo>
                    <a:pt x="47794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5336696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5409224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91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5555106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61" y="0"/>
                  </a:moveTo>
                  <a:lnTo>
                    <a:pt x="45701" y="0"/>
                  </a:lnTo>
                  <a:lnTo>
                    <a:pt x="47794" y="0"/>
                  </a:lnTo>
                  <a:lnTo>
                    <a:pt x="49050" y="1691"/>
                  </a:lnTo>
                  <a:lnTo>
                    <a:pt x="49050" y="3369"/>
                  </a:lnTo>
                  <a:lnTo>
                    <a:pt x="49050" y="5467"/>
                  </a:lnTo>
                  <a:lnTo>
                    <a:pt x="47794" y="6726"/>
                  </a:lnTo>
                  <a:lnTo>
                    <a:pt x="45701" y="6726"/>
                  </a:lnTo>
                  <a:lnTo>
                    <a:pt x="3361" y="6726"/>
                  </a:lnTo>
                  <a:lnTo>
                    <a:pt x="1268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68" y="0"/>
                  </a:lnTo>
                  <a:lnTo>
                    <a:pt x="3361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5627634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91"/>
                  </a:lnTo>
                  <a:lnTo>
                    <a:pt x="49468" y="3369"/>
                  </a:lnTo>
                  <a:lnTo>
                    <a:pt x="49468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5700582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5773110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91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5846057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91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5919004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837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837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5991520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61" y="0"/>
                  </a:moveTo>
                  <a:lnTo>
                    <a:pt x="46119" y="0"/>
                  </a:lnTo>
                  <a:lnTo>
                    <a:pt x="47794" y="0"/>
                  </a:lnTo>
                  <a:lnTo>
                    <a:pt x="49481" y="1691"/>
                  </a:lnTo>
                  <a:lnTo>
                    <a:pt x="49481" y="3369"/>
                  </a:lnTo>
                  <a:lnTo>
                    <a:pt x="49481" y="5467"/>
                  </a:lnTo>
                  <a:lnTo>
                    <a:pt x="47794" y="6726"/>
                  </a:lnTo>
                  <a:lnTo>
                    <a:pt x="46119" y="6726"/>
                  </a:lnTo>
                  <a:lnTo>
                    <a:pt x="3361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61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6064467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6136996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91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6209943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91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6282890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6355419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91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6428353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61" y="0"/>
                  </a:moveTo>
                  <a:lnTo>
                    <a:pt x="45701" y="0"/>
                  </a:lnTo>
                  <a:lnTo>
                    <a:pt x="47794" y="0"/>
                  </a:lnTo>
                  <a:lnTo>
                    <a:pt x="49050" y="1691"/>
                  </a:lnTo>
                  <a:lnTo>
                    <a:pt x="49050" y="3369"/>
                  </a:lnTo>
                  <a:lnTo>
                    <a:pt x="49050" y="5467"/>
                  </a:lnTo>
                  <a:lnTo>
                    <a:pt x="47794" y="6726"/>
                  </a:lnTo>
                  <a:lnTo>
                    <a:pt x="45701" y="6726"/>
                  </a:lnTo>
                  <a:lnTo>
                    <a:pt x="3361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61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6500882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91"/>
                  </a:lnTo>
                  <a:lnTo>
                    <a:pt x="49468" y="3369"/>
                  </a:lnTo>
                  <a:lnTo>
                    <a:pt x="49468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6573829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91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 descr=""/>
            <p:cNvSpPr/>
            <p:nvPr/>
          </p:nvSpPr>
          <p:spPr>
            <a:xfrm>
              <a:off x="6646776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6719304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91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6792252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 descr=""/>
            <p:cNvSpPr/>
            <p:nvPr/>
          </p:nvSpPr>
          <p:spPr>
            <a:xfrm>
              <a:off x="6864767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94" y="0"/>
                  </a:lnTo>
                  <a:lnTo>
                    <a:pt x="49481" y="1691"/>
                  </a:lnTo>
                  <a:lnTo>
                    <a:pt x="49481" y="3369"/>
                  </a:lnTo>
                  <a:lnTo>
                    <a:pt x="49481" y="5467"/>
                  </a:lnTo>
                  <a:lnTo>
                    <a:pt x="47794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6937715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55" y="1691"/>
                  </a:lnTo>
                  <a:lnTo>
                    <a:pt x="49455" y="3369"/>
                  </a:lnTo>
                  <a:lnTo>
                    <a:pt x="49455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7010662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37" y="1691"/>
                  </a:lnTo>
                  <a:lnTo>
                    <a:pt x="49037" y="3369"/>
                  </a:lnTo>
                  <a:lnTo>
                    <a:pt x="49037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 descr=""/>
            <p:cNvSpPr/>
            <p:nvPr/>
          </p:nvSpPr>
          <p:spPr>
            <a:xfrm>
              <a:off x="7083190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91"/>
                  </a:lnTo>
                  <a:lnTo>
                    <a:pt x="49468" y="3369"/>
                  </a:lnTo>
                  <a:lnTo>
                    <a:pt x="49468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 descr=""/>
            <p:cNvSpPr/>
            <p:nvPr/>
          </p:nvSpPr>
          <p:spPr>
            <a:xfrm>
              <a:off x="7156138" y="5232941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5688" y="0"/>
                  </a:lnTo>
                  <a:lnTo>
                    <a:pt x="47781" y="0"/>
                  </a:lnTo>
                  <a:lnTo>
                    <a:pt x="49050" y="1691"/>
                  </a:lnTo>
                  <a:lnTo>
                    <a:pt x="49050" y="3369"/>
                  </a:lnTo>
                  <a:lnTo>
                    <a:pt x="49050" y="5467"/>
                  </a:lnTo>
                  <a:lnTo>
                    <a:pt x="47781" y="6726"/>
                  </a:lnTo>
                  <a:lnTo>
                    <a:pt x="45688" y="6726"/>
                  </a:lnTo>
                  <a:lnTo>
                    <a:pt x="3348" y="6726"/>
                  </a:lnTo>
                  <a:lnTo>
                    <a:pt x="1255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255" y="0"/>
                  </a:lnTo>
                  <a:lnTo>
                    <a:pt x="3348" y="0"/>
                  </a:lnTo>
                  <a:close/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 descr=""/>
            <p:cNvSpPr/>
            <p:nvPr/>
          </p:nvSpPr>
          <p:spPr>
            <a:xfrm>
              <a:off x="3953687" y="4990655"/>
              <a:ext cx="3251835" cy="6985"/>
            </a:xfrm>
            <a:custGeom>
              <a:avLst/>
              <a:gdLst/>
              <a:ahLst/>
              <a:cxnLst/>
              <a:rect l="l" t="t" r="r" b="b"/>
              <a:pathLst>
                <a:path w="3251834" h="6985">
                  <a:moveTo>
                    <a:pt x="47790" y="0"/>
                  </a:moveTo>
                  <a:lnTo>
                    <a:pt x="1676" y="0"/>
                  </a:lnTo>
                  <a:lnTo>
                    <a:pt x="0" y="1689"/>
                  </a:lnTo>
                  <a:lnTo>
                    <a:pt x="0" y="5473"/>
                  </a:lnTo>
                  <a:lnTo>
                    <a:pt x="1676" y="6731"/>
                  </a:lnTo>
                  <a:lnTo>
                    <a:pt x="47790" y="6731"/>
                  </a:lnTo>
                  <a:lnTo>
                    <a:pt x="49466" y="5473"/>
                  </a:lnTo>
                  <a:lnTo>
                    <a:pt x="49466" y="1689"/>
                  </a:lnTo>
                  <a:lnTo>
                    <a:pt x="47790" y="0"/>
                  </a:lnTo>
                  <a:close/>
                </a:path>
                <a:path w="3251834" h="6985">
                  <a:moveTo>
                    <a:pt x="120738" y="0"/>
                  </a:moveTo>
                  <a:lnTo>
                    <a:pt x="74625" y="0"/>
                  </a:lnTo>
                  <a:lnTo>
                    <a:pt x="72948" y="1689"/>
                  </a:lnTo>
                  <a:lnTo>
                    <a:pt x="72948" y="5473"/>
                  </a:lnTo>
                  <a:lnTo>
                    <a:pt x="74625" y="6731"/>
                  </a:lnTo>
                  <a:lnTo>
                    <a:pt x="120738" y="6731"/>
                  </a:lnTo>
                  <a:lnTo>
                    <a:pt x="122415" y="5473"/>
                  </a:lnTo>
                  <a:lnTo>
                    <a:pt x="122415" y="1689"/>
                  </a:lnTo>
                  <a:lnTo>
                    <a:pt x="120738" y="0"/>
                  </a:lnTo>
                  <a:close/>
                </a:path>
                <a:path w="3251834" h="6985">
                  <a:moveTo>
                    <a:pt x="193687" y="0"/>
                  </a:moveTo>
                  <a:lnTo>
                    <a:pt x="147154" y="0"/>
                  </a:lnTo>
                  <a:lnTo>
                    <a:pt x="145897" y="1689"/>
                  </a:lnTo>
                  <a:lnTo>
                    <a:pt x="145897" y="5473"/>
                  </a:lnTo>
                  <a:lnTo>
                    <a:pt x="147154" y="6731"/>
                  </a:lnTo>
                  <a:lnTo>
                    <a:pt x="193687" y="6731"/>
                  </a:lnTo>
                  <a:lnTo>
                    <a:pt x="194945" y="5473"/>
                  </a:lnTo>
                  <a:lnTo>
                    <a:pt x="194945" y="1689"/>
                  </a:lnTo>
                  <a:lnTo>
                    <a:pt x="193687" y="0"/>
                  </a:lnTo>
                  <a:close/>
                </a:path>
                <a:path w="3251834" h="6985">
                  <a:moveTo>
                    <a:pt x="266217" y="0"/>
                  </a:moveTo>
                  <a:lnTo>
                    <a:pt x="220103" y="0"/>
                  </a:lnTo>
                  <a:lnTo>
                    <a:pt x="218427" y="1689"/>
                  </a:lnTo>
                  <a:lnTo>
                    <a:pt x="218427" y="5473"/>
                  </a:lnTo>
                  <a:lnTo>
                    <a:pt x="220103" y="6731"/>
                  </a:lnTo>
                  <a:lnTo>
                    <a:pt x="266217" y="6731"/>
                  </a:lnTo>
                  <a:lnTo>
                    <a:pt x="267893" y="5473"/>
                  </a:lnTo>
                  <a:lnTo>
                    <a:pt x="267893" y="1689"/>
                  </a:lnTo>
                  <a:lnTo>
                    <a:pt x="266217" y="0"/>
                  </a:lnTo>
                  <a:close/>
                </a:path>
                <a:path w="3251834" h="6985">
                  <a:moveTo>
                    <a:pt x="339166" y="0"/>
                  </a:moveTo>
                  <a:lnTo>
                    <a:pt x="292633" y="0"/>
                  </a:lnTo>
                  <a:lnTo>
                    <a:pt x="291376" y="1689"/>
                  </a:lnTo>
                  <a:lnTo>
                    <a:pt x="291376" y="5473"/>
                  </a:lnTo>
                  <a:lnTo>
                    <a:pt x="292633" y="6731"/>
                  </a:lnTo>
                  <a:lnTo>
                    <a:pt x="339166" y="6731"/>
                  </a:lnTo>
                  <a:lnTo>
                    <a:pt x="340423" y="5473"/>
                  </a:lnTo>
                  <a:lnTo>
                    <a:pt x="340423" y="1689"/>
                  </a:lnTo>
                  <a:lnTo>
                    <a:pt x="339166" y="0"/>
                  </a:lnTo>
                  <a:close/>
                </a:path>
                <a:path w="3251834" h="6985">
                  <a:moveTo>
                    <a:pt x="411695" y="0"/>
                  </a:moveTo>
                  <a:lnTo>
                    <a:pt x="365569" y="0"/>
                  </a:lnTo>
                  <a:lnTo>
                    <a:pt x="363893" y="1689"/>
                  </a:lnTo>
                  <a:lnTo>
                    <a:pt x="363893" y="5473"/>
                  </a:lnTo>
                  <a:lnTo>
                    <a:pt x="365569" y="6731"/>
                  </a:lnTo>
                  <a:lnTo>
                    <a:pt x="411695" y="6731"/>
                  </a:lnTo>
                  <a:lnTo>
                    <a:pt x="413372" y="5473"/>
                  </a:lnTo>
                  <a:lnTo>
                    <a:pt x="413372" y="1689"/>
                  </a:lnTo>
                  <a:lnTo>
                    <a:pt x="411695" y="0"/>
                  </a:lnTo>
                  <a:close/>
                </a:path>
                <a:path w="3251834" h="6985">
                  <a:moveTo>
                    <a:pt x="484632" y="0"/>
                  </a:moveTo>
                  <a:lnTo>
                    <a:pt x="438518" y="0"/>
                  </a:lnTo>
                  <a:lnTo>
                    <a:pt x="436841" y="1689"/>
                  </a:lnTo>
                  <a:lnTo>
                    <a:pt x="436841" y="5473"/>
                  </a:lnTo>
                  <a:lnTo>
                    <a:pt x="438518" y="6731"/>
                  </a:lnTo>
                  <a:lnTo>
                    <a:pt x="484632" y="6731"/>
                  </a:lnTo>
                  <a:lnTo>
                    <a:pt x="486308" y="5473"/>
                  </a:lnTo>
                  <a:lnTo>
                    <a:pt x="486308" y="1689"/>
                  </a:lnTo>
                  <a:lnTo>
                    <a:pt x="484632" y="0"/>
                  </a:lnTo>
                  <a:close/>
                </a:path>
                <a:path w="3251834" h="6985">
                  <a:moveTo>
                    <a:pt x="557580" y="0"/>
                  </a:moveTo>
                  <a:lnTo>
                    <a:pt x="511048" y="0"/>
                  </a:lnTo>
                  <a:lnTo>
                    <a:pt x="509790" y="1689"/>
                  </a:lnTo>
                  <a:lnTo>
                    <a:pt x="509790" y="5473"/>
                  </a:lnTo>
                  <a:lnTo>
                    <a:pt x="511048" y="6731"/>
                  </a:lnTo>
                  <a:lnTo>
                    <a:pt x="557580" y="6731"/>
                  </a:lnTo>
                  <a:lnTo>
                    <a:pt x="558838" y="5473"/>
                  </a:lnTo>
                  <a:lnTo>
                    <a:pt x="558838" y="1689"/>
                  </a:lnTo>
                  <a:lnTo>
                    <a:pt x="557580" y="0"/>
                  </a:lnTo>
                  <a:close/>
                </a:path>
                <a:path w="3251834" h="6985">
                  <a:moveTo>
                    <a:pt x="630110" y="0"/>
                  </a:moveTo>
                  <a:lnTo>
                    <a:pt x="583996" y="0"/>
                  </a:lnTo>
                  <a:lnTo>
                    <a:pt x="582320" y="1689"/>
                  </a:lnTo>
                  <a:lnTo>
                    <a:pt x="582320" y="5473"/>
                  </a:lnTo>
                  <a:lnTo>
                    <a:pt x="583996" y="6731"/>
                  </a:lnTo>
                  <a:lnTo>
                    <a:pt x="630110" y="6731"/>
                  </a:lnTo>
                  <a:lnTo>
                    <a:pt x="631786" y="5473"/>
                  </a:lnTo>
                  <a:lnTo>
                    <a:pt x="631786" y="1689"/>
                  </a:lnTo>
                  <a:lnTo>
                    <a:pt x="630110" y="0"/>
                  </a:lnTo>
                  <a:close/>
                </a:path>
                <a:path w="3251834" h="6985">
                  <a:moveTo>
                    <a:pt x="703059" y="0"/>
                  </a:moveTo>
                  <a:lnTo>
                    <a:pt x="656526" y="0"/>
                  </a:lnTo>
                  <a:lnTo>
                    <a:pt x="655269" y="1689"/>
                  </a:lnTo>
                  <a:lnTo>
                    <a:pt x="655269" y="5473"/>
                  </a:lnTo>
                  <a:lnTo>
                    <a:pt x="656526" y="6731"/>
                  </a:lnTo>
                  <a:lnTo>
                    <a:pt x="703059" y="6731"/>
                  </a:lnTo>
                  <a:lnTo>
                    <a:pt x="704316" y="5473"/>
                  </a:lnTo>
                  <a:lnTo>
                    <a:pt x="704316" y="1689"/>
                  </a:lnTo>
                  <a:lnTo>
                    <a:pt x="703059" y="0"/>
                  </a:lnTo>
                  <a:close/>
                </a:path>
                <a:path w="3251834" h="6985">
                  <a:moveTo>
                    <a:pt x="775589" y="0"/>
                  </a:moveTo>
                  <a:lnTo>
                    <a:pt x="729475" y="0"/>
                  </a:lnTo>
                  <a:lnTo>
                    <a:pt x="727786" y="1689"/>
                  </a:lnTo>
                  <a:lnTo>
                    <a:pt x="727786" y="5473"/>
                  </a:lnTo>
                  <a:lnTo>
                    <a:pt x="729475" y="6731"/>
                  </a:lnTo>
                  <a:lnTo>
                    <a:pt x="775589" y="6731"/>
                  </a:lnTo>
                  <a:lnTo>
                    <a:pt x="777265" y="5473"/>
                  </a:lnTo>
                  <a:lnTo>
                    <a:pt x="777265" y="1689"/>
                  </a:lnTo>
                  <a:lnTo>
                    <a:pt x="775589" y="0"/>
                  </a:lnTo>
                  <a:close/>
                </a:path>
                <a:path w="3251834" h="6985">
                  <a:moveTo>
                    <a:pt x="848537" y="0"/>
                  </a:moveTo>
                  <a:lnTo>
                    <a:pt x="802411" y="0"/>
                  </a:lnTo>
                  <a:lnTo>
                    <a:pt x="800735" y="1689"/>
                  </a:lnTo>
                  <a:lnTo>
                    <a:pt x="800735" y="5473"/>
                  </a:lnTo>
                  <a:lnTo>
                    <a:pt x="802411" y="6731"/>
                  </a:lnTo>
                  <a:lnTo>
                    <a:pt x="848537" y="6731"/>
                  </a:lnTo>
                  <a:lnTo>
                    <a:pt x="850214" y="5473"/>
                  </a:lnTo>
                  <a:lnTo>
                    <a:pt x="850214" y="1689"/>
                  </a:lnTo>
                  <a:lnTo>
                    <a:pt x="848537" y="0"/>
                  </a:lnTo>
                  <a:close/>
                </a:path>
                <a:path w="3251834" h="6985">
                  <a:moveTo>
                    <a:pt x="921473" y="0"/>
                  </a:moveTo>
                  <a:lnTo>
                    <a:pt x="874941" y="0"/>
                  </a:lnTo>
                  <a:lnTo>
                    <a:pt x="873683" y="1689"/>
                  </a:lnTo>
                  <a:lnTo>
                    <a:pt x="873683" y="5473"/>
                  </a:lnTo>
                  <a:lnTo>
                    <a:pt x="874941" y="6731"/>
                  </a:lnTo>
                  <a:lnTo>
                    <a:pt x="921473" y="6731"/>
                  </a:lnTo>
                  <a:lnTo>
                    <a:pt x="922731" y="5473"/>
                  </a:lnTo>
                  <a:lnTo>
                    <a:pt x="922731" y="1689"/>
                  </a:lnTo>
                  <a:lnTo>
                    <a:pt x="921473" y="0"/>
                  </a:lnTo>
                  <a:close/>
                </a:path>
                <a:path w="3251834" h="6985">
                  <a:moveTo>
                    <a:pt x="994003" y="0"/>
                  </a:moveTo>
                  <a:lnTo>
                    <a:pt x="947889" y="0"/>
                  </a:lnTo>
                  <a:lnTo>
                    <a:pt x="946213" y="1689"/>
                  </a:lnTo>
                  <a:lnTo>
                    <a:pt x="946213" y="5473"/>
                  </a:lnTo>
                  <a:lnTo>
                    <a:pt x="947889" y="6731"/>
                  </a:lnTo>
                  <a:lnTo>
                    <a:pt x="994003" y="6731"/>
                  </a:lnTo>
                  <a:lnTo>
                    <a:pt x="995680" y="5473"/>
                  </a:lnTo>
                  <a:lnTo>
                    <a:pt x="995680" y="1689"/>
                  </a:lnTo>
                  <a:lnTo>
                    <a:pt x="994003" y="0"/>
                  </a:lnTo>
                  <a:close/>
                </a:path>
                <a:path w="3251834" h="6985">
                  <a:moveTo>
                    <a:pt x="1066952" y="0"/>
                  </a:moveTo>
                  <a:lnTo>
                    <a:pt x="1020419" y="0"/>
                  </a:lnTo>
                  <a:lnTo>
                    <a:pt x="1019162" y="1689"/>
                  </a:lnTo>
                  <a:lnTo>
                    <a:pt x="1019162" y="5473"/>
                  </a:lnTo>
                  <a:lnTo>
                    <a:pt x="1020419" y="6731"/>
                  </a:lnTo>
                  <a:lnTo>
                    <a:pt x="1066952" y="6731"/>
                  </a:lnTo>
                  <a:lnTo>
                    <a:pt x="1068209" y="5473"/>
                  </a:lnTo>
                  <a:lnTo>
                    <a:pt x="1068209" y="1689"/>
                  </a:lnTo>
                  <a:lnTo>
                    <a:pt x="1066952" y="0"/>
                  </a:lnTo>
                  <a:close/>
                </a:path>
                <a:path w="3251834" h="6985">
                  <a:moveTo>
                    <a:pt x="1139482" y="0"/>
                  </a:moveTo>
                  <a:lnTo>
                    <a:pt x="1093368" y="0"/>
                  </a:lnTo>
                  <a:lnTo>
                    <a:pt x="1091692" y="1689"/>
                  </a:lnTo>
                  <a:lnTo>
                    <a:pt x="1091692" y="5473"/>
                  </a:lnTo>
                  <a:lnTo>
                    <a:pt x="1093368" y="6731"/>
                  </a:lnTo>
                  <a:lnTo>
                    <a:pt x="1139482" y="6731"/>
                  </a:lnTo>
                  <a:lnTo>
                    <a:pt x="1141158" y="5473"/>
                  </a:lnTo>
                  <a:lnTo>
                    <a:pt x="1141158" y="1689"/>
                  </a:lnTo>
                  <a:lnTo>
                    <a:pt x="1139482" y="0"/>
                  </a:lnTo>
                  <a:close/>
                </a:path>
                <a:path w="3251834" h="6985">
                  <a:moveTo>
                    <a:pt x="1212430" y="0"/>
                  </a:moveTo>
                  <a:lnTo>
                    <a:pt x="1166304" y="0"/>
                  </a:lnTo>
                  <a:lnTo>
                    <a:pt x="1164628" y="1689"/>
                  </a:lnTo>
                  <a:lnTo>
                    <a:pt x="1164628" y="5473"/>
                  </a:lnTo>
                  <a:lnTo>
                    <a:pt x="1166304" y="6731"/>
                  </a:lnTo>
                  <a:lnTo>
                    <a:pt x="1212430" y="6731"/>
                  </a:lnTo>
                  <a:lnTo>
                    <a:pt x="1214107" y="5473"/>
                  </a:lnTo>
                  <a:lnTo>
                    <a:pt x="1214107" y="1689"/>
                  </a:lnTo>
                  <a:lnTo>
                    <a:pt x="1212430" y="0"/>
                  </a:lnTo>
                  <a:close/>
                </a:path>
                <a:path w="3251834" h="6985">
                  <a:moveTo>
                    <a:pt x="1285367" y="0"/>
                  </a:moveTo>
                  <a:lnTo>
                    <a:pt x="1238834" y="0"/>
                  </a:lnTo>
                  <a:lnTo>
                    <a:pt x="1237576" y="1689"/>
                  </a:lnTo>
                  <a:lnTo>
                    <a:pt x="1237576" y="5473"/>
                  </a:lnTo>
                  <a:lnTo>
                    <a:pt x="1238834" y="6731"/>
                  </a:lnTo>
                  <a:lnTo>
                    <a:pt x="1285367" y="6731"/>
                  </a:lnTo>
                  <a:lnTo>
                    <a:pt x="1286624" y="5473"/>
                  </a:lnTo>
                  <a:lnTo>
                    <a:pt x="1286624" y="1689"/>
                  </a:lnTo>
                  <a:lnTo>
                    <a:pt x="1285367" y="0"/>
                  </a:lnTo>
                  <a:close/>
                </a:path>
                <a:path w="3251834" h="6985">
                  <a:moveTo>
                    <a:pt x="1357896" y="0"/>
                  </a:moveTo>
                  <a:lnTo>
                    <a:pt x="1311783" y="0"/>
                  </a:lnTo>
                  <a:lnTo>
                    <a:pt x="1310106" y="1689"/>
                  </a:lnTo>
                  <a:lnTo>
                    <a:pt x="1310106" y="5473"/>
                  </a:lnTo>
                  <a:lnTo>
                    <a:pt x="1311783" y="6731"/>
                  </a:lnTo>
                  <a:lnTo>
                    <a:pt x="1357896" y="6731"/>
                  </a:lnTo>
                  <a:lnTo>
                    <a:pt x="1359573" y="5473"/>
                  </a:lnTo>
                  <a:lnTo>
                    <a:pt x="1359573" y="1689"/>
                  </a:lnTo>
                  <a:lnTo>
                    <a:pt x="1357896" y="0"/>
                  </a:lnTo>
                  <a:close/>
                </a:path>
                <a:path w="3251834" h="6985">
                  <a:moveTo>
                    <a:pt x="1430845" y="0"/>
                  </a:moveTo>
                  <a:lnTo>
                    <a:pt x="1384312" y="0"/>
                  </a:lnTo>
                  <a:lnTo>
                    <a:pt x="1383055" y="1689"/>
                  </a:lnTo>
                  <a:lnTo>
                    <a:pt x="1383055" y="5473"/>
                  </a:lnTo>
                  <a:lnTo>
                    <a:pt x="1384312" y="6731"/>
                  </a:lnTo>
                  <a:lnTo>
                    <a:pt x="1430845" y="6731"/>
                  </a:lnTo>
                  <a:lnTo>
                    <a:pt x="1432102" y="5473"/>
                  </a:lnTo>
                  <a:lnTo>
                    <a:pt x="1432102" y="1689"/>
                  </a:lnTo>
                  <a:lnTo>
                    <a:pt x="1430845" y="0"/>
                  </a:lnTo>
                  <a:close/>
                </a:path>
                <a:path w="3251834" h="6985">
                  <a:moveTo>
                    <a:pt x="1503375" y="0"/>
                  </a:moveTo>
                  <a:lnTo>
                    <a:pt x="1457261" y="0"/>
                  </a:lnTo>
                  <a:lnTo>
                    <a:pt x="1455585" y="1689"/>
                  </a:lnTo>
                  <a:lnTo>
                    <a:pt x="1455585" y="5473"/>
                  </a:lnTo>
                  <a:lnTo>
                    <a:pt x="1457261" y="6731"/>
                  </a:lnTo>
                  <a:lnTo>
                    <a:pt x="1503375" y="6731"/>
                  </a:lnTo>
                  <a:lnTo>
                    <a:pt x="1505051" y="5473"/>
                  </a:lnTo>
                  <a:lnTo>
                    <a:pt x="1505051" y="1689"/>
                  </a:lnTo>
                  <a:lnTo>
                    <a:pt x="1503375" y="0"/>
                  </a:lnTo>
                  <a:close/>
                </a:path>
                <a:path w="3251834" h="6985">
                  <a:moveTo>
                    <a:pt x="1576324" y="0"/>
                  </a:moveTo>
                  <a:lnTo>
                    <a:pt x="1530210" y="0"/>
                  </a:lnTo>
                  <a:lnTo>
                    <a:pt x="1528533" y="1689"/>
                  </a:lnTo>
                  <a:lnTo>
                    <a:pt x="1528533" y="5473"/>
                  </a:lnTo>
                  <a:lnTo>
                    <a:pt x="1530210" y="6731"/>
                  </a:lnTo>
                  <a:lnTo>
                    <a:pt x="1576324" y="6731"/>
                  </a:lnTo>
                  <a:lnTo>
                    <a:pt x="1578000" y="5473"/>
                  </a:lnTo>
                  <a:lnTo>
                    <a:pt x="1578000" y="1689"/>
                  </a:lnTo>
                  <a:lnTo>
                    <a:pt x="1576324" y="0"/>
                  </a:lnTo>
                  <a:close/>
                </a:path>
                <a:path w="3251834" h="6985">
                  <a:moveTo>
                    <a:pt x="1649272" y="0"/>
                  </a:moveTo>
                  <a:lnTo>
                    <a:pt x="1602727" y="0"/>
                  </a:lnTo>
                  <a:lnTo>
                    <a:pt x="1601470" y="1689"/>
                  </a:lnTo>
                  <a:lnTo>
                    <a:pt x="1601470" y="5473"/>
                  </a:lnTo>
                  <a:lnTo>
                    <a:pt x="1602727" y="6731"/>
                  </a:lnTo>
                  <a:lnTo>
                    <a:pt x="1649272" y="6731"/>
                  </a:lnTo>
                  <a:lnTo>
                    <a:pt x="1650530" y="5473"/>
                  </a:lnTo>
                  <a:lnTo>
                    <a:pt x="1650530" y="1689"/>
                  </a:lnTo>
                  <a:lnTo>
                    <a:pt x="1649272" y="0"/>
                  </a:lnTo>
                  <a:close/>
                </a:path>
                <a:path w="3251834" h="6985">
                  <a:moveTo>
                    <a:pt x="1721789" y="0"/>
                  </a:moveTo>
                  <a:lnTo>
                    <a:pt x="1675676" y="0"/>
                  </a:lnTo>
                  <a:lnTo>
                    <a:pt x="1673999" y="1689"/>
                  </a:lnTo>
                  <a:lnTo>
                    <a:pt x="1673999" y="5473"/>
                  </a:lnTo>
                  <a:lnTo>
                    <a:pt x="1675676" y="6731"/>
                  </a:lnTo>
                  <a:lnTo>
                    <a:pt x="1721789" y="6731"/>
                  </a:lnTo>
                  <a:lnTo>
                    <a:pt x="1723478" y="5473"/>
                  </a:lnTo>
                  <a:lnTo>
                    <a:pt x="1723478" y="1689"/>
                  </a:lnTo>
                  <a:lnTo>
                    <a:pt x="1721789" y="0"/>
                  </a:lnTo>
                  <a:close/>
                </a:path>
                <a:path w="3251834" h="6985">
                  <a:moveTo>
                    <a:pt x="1794738" y="0"/>
                  </a:moveTo>
                  <a:lnTo>
                    <a:pt x="1748205" y="0"/>
                  </a:lnTo>
                  <a:lnTo>
                    <a:pt x="1746948" y="1689"/>
                  </a:lnTo>
                  <a:lnTo>
                    <a:pt x="1746948" y="5473"/>
                  </a:lnTo>
                  <a:lnTo>
                    <a:pt x="1748205" y="6731"/>
                  </a:lnTo>
                  <a:lnTo>
                    <a:pt x="1794738" y="6731"/>
                  </a:lnTo>
                  <a:lnTo>
                    <a:pt x="1795995" y="5473"/>
                  </a:lnTo>
                  <a:lnTo>
                    <a:pt x="1795995" y="1689"/>
                  </a:lnTo>
                  <a:lnTo>
                    <a:pt x="1794738" y="0"/>
                  </a:lnTo>
                  <a:close/>
                </a:path>
                <a:path w="3251834" h="6985">
                  <a:moveTo>
                    <a:pt x="1867268" y="0"/>
                  </a:moveTo>
                  <a:lnTo>
                    <a:pt x="1821154" y="0"/>
                  </a:lnTo>
                  <a:lnTo>
                    <a:pt x="1819478" y="1689"/>
                  </a:lnTo>
                  <a:lnTo>
                    <a:pt x="1819478" y="5473"/>
                  </a:lnTo>
                  <a:lnTo>
                    <a:pt x="1821154" y="6731"/>
                  </a:lnTo>
                  <a:lnTo>
                    <a:pt x="1867268" y="6731"/>
                  </a:lnTo>
                  <a:lnTo>
                    <a:pt x="1868944" y="5473"/>
                  </a:lnTo>
                  <a:lnTo>
                    <a:pt x="1868944" y="1689"/>
                  </a:lnTo>
                  <a:lnTo>
                    <a:pt x="1867268" y="0"/>
                  </a:lnTo>
                  <a:close/>
                </a:path>
                <a:path w="3251834" h="6985">
                  <a:moveTo>
                    <a:pt x="1940217" y="0"/>
                  </a:moveTo>
                  <a:lnTo>
                    <a:pt x="1894103" y="0"/>
                  </a:lnTo>
                  <a:lnTo>
                    <a:pt x="1892427" y="1689"/>
                  </a:lnTo>
                  <a:lnTo>
                    <a:pt x="1892427" y="5473"/>
                  </a:lnTo>
                  <a:lnTo>
                    <a:pt x="1894103" y="6731"/>
                  </a:lnTo>
                  <a:lnTo>
                    <a:pt x="1940217" y="6731"/>
                  </a:lnTo>
                  <a:lnTo>
                    <a:pt x="1941893" y="5473"/>
                  </a:lnTo>
                  <a:lnTo>
                    <a:pt x="1941893" y="1689"/>
                  </a:lnTo>
                  <a:lnTo>
                    <a:pt x="1940217" y="0"/>
                  </a:lnTo>
                  <a:close/>
                </a:path>
                <a:path w="3251834" h="6985">
                  <a:moveTo>
                    <a:pt x="2013165" y="0"/>
                  </a:moveTo>
                  <a:lnTo>
                    <a:pt x="1966214" y="0"/>
                  </a:lnTo>
                  <a:lnTo>
                    <a:pt x="1965375" y="1689"/>
                  </a:lnTo>
                  <a:lnTo>
                    <a:pt x="1965375" y="5473"/>
                  </a:lnTo>
                  <a:lnTo>
                    <a:pt x="1966214" y="6731"/>
                  </a:lnTo>
                  <a:lnTo>
                    <a:pt x="2013165" y="6731"/>
                  </a:lnTo>
                  <a:lnTo>
                    <a:pt x="2014423" y="5473"/>
                  </a:lnTo>
                  <a:lnTo>
                    <a:pt x="2014423" y="1689"/>
                  </a:lnTo>
                  <a:lnTo>
                    <a:pt x="2013165" y="0"/>
                  </a:lnTo>
                  <a:close/>
                </a:path>
                <a:path w="3251834" h="6985">
                  <a:moveTo>
                    <a:pt x="2085695" y="0"/>
                  </a:moveTo>
                  <a:lnTo>
                    <a:pt x="2039569" y="0"/>
                  </a:lnTo>
                  <a:lnTo>
                    <a:pt x="2037892" y="1689"/>
                  </a:lnTo>
                  <a:lnTo>
                    <a:pt x="2037892" y="5473"/>
                  </a:lnTo>
                  <a:lnTo>
                    <a:pt x="2039569" y="6731"/>
                  </a:lnTo>
                  <a:lnTo>
                    <a:pt x="2085695" y="6731"/>
                  </a:lnTo>
                  <a:lnTo>
                    <a:pt x="2087372" y="5473"/>
                  </a:lnTo>
                  <a:lnTo>
                    <a:pt x="2087372" y="1689"/>
                  </a:lnTo>
                  <a:lnTo>
                    <a:pt x="2085695" y="0"/>
                  </a:lnTo>
                  <a:close/>
                </a:path>
                <a:path w="3251834" h="6985">
                  <a:moveTo>
                    <a:pt x="2158631" y="0"/>
                  </a:moveTo>
                  <a:lnTo>
                    <a:pt x="2112098" y="0"/>
                  </a:lnTo>
                  <a:lnTo>
                    <a:pt x="2110841" y="1689"/>
                  </a:lnTo>
                  <a:lnTo>
                    <a:pt x="2110841" y="5473"/>
                  </a:lnTo>
                  <a:lnTo>
                    <a:pt x="2112098" y="6731"/>
                  </a:lnTo>
                  <a:lnTo>
                    <a:pt x="2158631" y="6731"/>
                  </a:lnTo>
                  <a:lnTo>
                    <a:pt x="2159889" y="5473"/>
                  </a:lnTo>
                  <a:lnTo>
                    <a:pt x="2159889" y="1689"/>
                  </a:lnTo>
                  <a:lnTo>
                    <a:pt x="2158631" y="0"/>
                  </a:lnTo>
                  <a:close/>
                </a:path>
                <a:path w="3251834" h="6985">
                  <a:moveTo>
                    <a:pt x="2231161" y="0"/>
                  </a:moveTo>
                  <a:lnTo>
                    <a:pt x="2185047" y="0"/>
                  </a:lnTo>
                  <a:lnTo>
                    <a:pt x="2183371" y="1689"/>
                  </a:lnTo>
                  <a:lnTo>
                    <a:pt x="2183371" y="5473"/>
                  </a:lnTo>
                  <a:lnTo>
                    <a:pt x="2185047" y="6731"/>
                  </a:lnTo>
                  <a:lnTo>
                    <a:pt x="2231161" y="6731"/>
                  </a:lnTo>
                  <a:lnTo>
                    <a:pt x="2232837" y="5473"/>
                  </a:lnTo>
                  <a:lnTo>
                    <a:pt x="2232837" y="1689"/>
                  </a:lnTo>
                  <a:lnTo>
                    <a:pt x="2231161" y="0"/>
                  </a:lnTo>
                  <a:close/>
                </a:path>
                <a:path w="3251834" h="6985">
                  <a:moveTo>
                    <a:pt x="2304110" y="0"/>
                  </a:moveTo>
                  <a:lnTo>
                    <a:pt x="2257996" y="0"/>
                  </a:lnTo>
                  <a:lnTo>
                    <a:pt x="2256320" y="1689"/>
                  </a:lnTo>
                  <a:lnTo>
                    <a:pt x="2256320" y="5473"/>
                  </a:lnTo>
                  <a:lnTo>
                    <a:pt x="2257996" y="6731"/>
                  </a:lnTo>
                  <a:lnTo>
                    <a:pt x="2304110" y="6731"/>
                  </a:lnTo>
                  <a:lnTo>
                    <a:pt x="2305786" y="5473"/>
                  </a:lnTo>
                  <a:lnTo>
                    <a:pt x="2305786" y="1689"/>
                  </a:lnTo>
                  <a:lnTo>
                    <a:pt x="2304110" y="0"/>
                  </a:lnTo>
                  <a:close/>
                </a:path>
                <a:path w="3251834" h="6985">
                  <a:moveTo>
                    <a:pt x="2377059" y="0"/>
                  </a:moveTo>
                  <a:lnTo>
                    <a:pt x="2330526" y="0"/>
                  </a:lnTo>
                  <a:lnTo>
                    <a:pt x="2329268" y="1689"/>
                  </a:lnTo>
                  <a:lnTo>
                    <a:pt x="2329268" y="5473"/>
                  </a:lnTo>
                  <a:lnTo>
                    <a:pt x="2330526" y="6731"/>
                  </a:lnTo>
                  <a:lnTo>
                    <a:pt x="2377059" y="6731"/>
                  </a:lnTo>
                  <a:lnTo>
                    <a:pt x="2378316" y="5473"/>
                  </a:lnTo>
                  <a:lnTo>
                    <a:pt x="2378316" y="1689"/>
                  </a:lnTo>
                  <a:lnTo>
                    <a:pt x="2377059" y="0"/>
                  </a:lnTo>
                  <a:close/>
                </a:path>
                <a:path w="3251834" h="6985">
                  <a:moveTo>
                    <a:pt x="2449588" y="0"/>
                  </a:moveTo>
                  <a:lnTo>
                    <a:pt x="2403475" y="0"/>
                  </a:lnTo>
                  <a:lnTo>
                    <a:pt x="2401798" y="1689"/>
                  </a:lnTo>
                  <a:lnTo>
                    <a:pt x="2401798" y="5473"/>
                  </a:lnTo>
                  <a:lnTo>
                    <a:pt x="2403475" y="6731"/>
                  </a:lnTo>
                  <a:lnTo>
                    <a:pt x="2449588" y="6731"/>
                  </a:lnTo>
                  <a:lnTo>
                    <a:pt x="2451265" y="5473"/>
                  </a:lnTo>
                  <a:lnTo>
                    <a:pt x="2451265" y="1689"/>
                  </a:lnTo>
                  <a:lnTo>
                    <a:pt x="2449588" y="0"/>
                  </a:lnTo>
                  <a:close/>
                </a:path>
                <a:path w="3251834" h="6985">
                  <a:moveTo>
                    <a:pt x="2522537" y="0"/>
                  </a:moveTo>
                  <a:lnTo>
                    <a:pt x="2475992" y="0"/>
                  </a:lnTo>
                  <a:lnTo>
                    <a:pt x="2474734" y="1689"/>
                  </a:lnTo>
                  <a:lnTo>
                    <a:pt x="2474734" y="5473"/>
                  </a:lnTo>
                  <a:lnTo>
                    <a:pt x="2475992" y="6731"/>
                  </a:lnTo>
                  <a:lnTo>
                    <a:pt x="2522537" y="6731"/>
                  </a:lnTo>
                  <a:lnTo>
                    <a:pt x="2523794" y="5473"/>
                  </a:lnTo>
                  <a:lnTo>
                    <a:pt x="2523794" y="1689"/>
                  </a:lnTo>
                  <a:lnTo>
                    <a:pt x="2522537" y="0"/>
                  </a:lnTo>
                  <a:close/>
                </a:path>
                <a:path w="3251834" h="6985">
                  <a:moveTo>
                    <a:pt x="2595054" y="0"/>
                  </a:moveTo>
                  <a:lnTo>
                    <a:pt x="2548940" y="0"/>
                  </a:lnTo>
                  <a:lnTo>
                    <a:pt x="2547264" y="1689"/>
                  </a:lnTo>
                  <a:lnTo>
                    <a:pt x="2547264" y="5473"/>
                  </a:lnTo>
                  <a:lnTo>
                    <a:pt x="2548940" y="6731"/>
                  </a:lnTo>
                  <a:lnTo>
                    <a:pt x="2595054" y="6731"/>
                  </a:lnTo>
                  <a:lnTo>
                    <a:pt x="2596730" y="5473"/>
                  </a:lnTo>
                  <a:lnTo>
                    <a:pt x="2596730" y="1689"/>
                  </a:lnTo>
                  <a:lnTo>
                    <a:pt x="2595054" y="0"/>
                  </a:lnTo>
                  <a:close/>
                </a:path>
                <a:path w="3251834" h="6985">
                  <a:moveTo>
                    <a:pt x="2668003" y="0"/>
                  </a:moveTo>
                  <a:lnTo>
                    <a:pt x="2621889" y="0"/>
                  </a:lnTo>
                  <a:lnTo>
                    <a:pt x="2620213" y="1689"/>
                  </a:lnTo>
                  <a:lnTo>
                    <a:pt x="2620213" y="5473"/>
                  </a:lnTo>
                  <a:lnTo>
                    <a:pt x="2621889" y="6731"/>
                  </a:lnTo>
                  <a:lnTo>
                    <a:pt x="2668003" y="6731"/>
                  </a:lnTo>
                  <a:lnTo>
                    <a:pt x="2669679" y="5473"/>
                  </a:lnTo>
                  <a:lnTo>
                    <a:pt x="2669679" y="1689"/>
                  </a:lnTo>
                  <a:lnTo>
                    <a:pt x="2668003" y="0"/>
                  </a:lnTo>
                  <a:close/>
                </a:path>
                <a:path w="3251834" h="6985">
                  <a:moveTo>
                    <a:pt x="2740952" y="0"/>
                  </a:moveTo>
                  <a:lnTo>
                    <a:pt x="2694419" y="0"/>
                  </a:lnTo>
                  <a:lnTo>
                    <a:pt x="2693162" y="1689"/>
                  </a:lnTo>
                  <a:lnTo>
                    <a:pt x="2693162" y="5473"/>
                  </a:lnTo>
                  <a:lnTo>
                    <a:pt x="2694419" y="6731"/>
                  </a:lnTo>
                  <a:lnTo>
                    <a:pt x="2740952" y="6731"/>
                  </a:lnTo>
                  <a:lnTo>
                    <a:pt x="2742209" y="5473"/>
                  </a:lnTo>
                  <a:lnTo>
                    <a:pt x="2742209" y="1689"/>
                  </a:lnTo>
                  <a:lnTo>
                    <a:pt x="2740952" y="0"/>
                  </a:lnTo>
                  <a:close/>
                </a:path>
                <a:path w="3251834" h="6985">
                  <a:moveTo>
                    <a:pt x="2813481" y="0"/>
                  </a:moveTo>
                  <a:lnTo>
                    <a:pt x="2767368" y="0"/>
                  </a:lnTo>
                  <a:lnTo>
                    <a:pt x="2765691" y="1689"/>
                  </a:lnTo>
                  <a:lnTo>
                    <a:pt x="2765691" y="5473"/>
                  </a:lnTo>
                  <a:lnTo>
                    <a:pt x="2767368" y="6731"/>
                  </a:lnTo>
                  <a:lnTo>
                    <a:pt x="2813481" y="6731"/>
                  </a:lnTo>
                  <a:lnTo>
                    <a:pt x="2815158" y="5473"/>
                  </a:lnTo>
                  <a:lnTo>
                    <a:pt x="2815158" y="1689"/>
                  </a:lnTo>
                  <a:lnTo>
                    <a:pt x="2813481" y="0"/>
                  </a:lnTo>
                  <a:close/>
                </a:path>
                <a:path w="3251834" h="6985">
                  <a:moveTo>
                    <a:pt x="2886430" y="0"/>
                  </a:moveTo>
                  <a:lnTo>
                    <a:pt x="2839897" y="0"/>
                  </a:lnTo>
                  <a:lnTo>
                    <a:pt x="2838640" y="1689"/>
                  </a:lnTo>
                  <a:lnTo>
                    <a:pt x="2838640" y="5473"/>
                  </a:lnTo>
                  <a:lnTo>
                    <a:pt x="2839897" y="6731"/>
                  </a:lnTo>
                  <a:lnTo>
                    <a:pt x="2886430" y="6731"/>
                  </a:lnTo>
                  <a:lnTo>
                    <a:pt x="2887687" y="5473"/>
                  </a:lnTo>
                  <a:lnTo>
                    <a:pt x="2887687" y="1689"/>
                  </a:lnTo>
                  <a:lnTo>
                    <a:pt x="2886430" y="0"/>
                  </a:lnTo>
                  <a:close/>
                </a:path>
                <a:path w="3251834" h="6985">
                  <a:moveTo>
                    <a:pt x="2958960" y="0"/>
                  </a:moveTo>
                  <a:lnTo>
                    <a:pt x="2912833" y="0"/>
                  </a:lnTo>
                  <a:lnTo>
                    <a:pt x="2911157" y="1689"/>
                  </a:lnTo>
                  <a:lnTo>
                    <a:pt x="2911157" y="5473"/>
                  </a:lnTo>
                  <a:lnTo>
                    <a:pt x="2912833" y="6731"/>
                  </a:lnTo>
                  <a:lnTo>
                    <a:pt x="2958960" y="6731"/>
                  </a:lnTo>
                  <a:lnTo>
                    <a:pt x="2960636" y="5473"/>
                  </a:lnTo>
                  <a:lnTo>
                    <a:pt x="2960636" y="1689"/>
                  </a:lnTo>
                  <a:lnTo>
                    <a:pt x="2958960" y="0"/>
                  </a:lnTo>
                  <a:close/>
                </a:path>
                <a:path w="3251834" h="6985">
                  <a:moveTo>
                    <a:pt x="3031896" y="0"/>
                  </a:moveTo>
                  <a:lnTo>
                    <a:pt x="2985782" y="0"/>
                  </a:lnTo>
                  <a:lnTo>
                    <a:pt x="2984106" y="1689"/>
                  </a:lnTo>
                  <a:lnTo>
                    <a:pt x="2984106" y="5473"/>
                  </a:lnTo>
                  <a:lnTo>
                    <a:pt x="2985782" y="6731"/>
                  </a:lnTo>
                  <a:lnTo>
                    <a:pt x="3031896" y="6731"/>
                  </a:lnTo>
                  <a:lnTo>
                    <a:pt x="3033572" y="5473"/>
                  </a:lnTo>
                  <a:lnTo>
                    <a:pt x="3033572" y="1689"/>
                  </a:lnTo>
                  <a:lnTo>
                    <a:pt x="3031896" y="0"/>
                  </a:lnTo>
                  <a:close/>
                </a:path>
                <a:path w="3251834" h="6985">
                  <a:moveTo>
                    <a:pt x="3104845" y="0"/>
                  </a:moveTo>
                  <a:lnTo>
                    <a:pt x="3058312" y="0"/>
                  </a:lnTo>
                  <a:lnTo>
                    <a:pt x="3057055" y="1689"/>
                  </a:lnTo>
                  <a:lnTo>
                    <a:pt x="3057055" y="5473"/>
                  </a:lnTo>
                  <a:lnTo>
                    <a:pt x="3058312" y="6731"/>
                  </a:lnTo>
                  <a:lnTo>
                    <a:pt x="3104845" y="6731"/>
                  </a:lnTo>
                  <a:lnTo>
                    <a:pt x="3106102" y="5473"/>
                  </a:lnTo>
                  <a:lnTo>
                    <a:pt x="3106102" y="1689"/>
                  </a:lnTo>
                  <a:lnTo>
                    <a:pt x="3104845" y="0"/>
                  </a:lnTo>
                  <a:close/>
                </a:path>
                <a:path w="3251834" h="6985">
                  <a:moveTo>
                    <a:pt x="3177374" y="0"/>
                  </a:moveTo>
                  <a:lnTo>
                    <a:pt x="3131273" y="0"/>
                  </a:lnTo>
                  <a:lnTo>
                    <a:pt x="3129584" y="1689"/>
                  </a:lnTo>
                  <a:lnTo>
                    <a:pt x="3129584" y="5473"/>
                  </a:lnTo>
                  <a:lnTo>
                    <a:pt x="3131273" y="6731"/>
                  </a:lnTo>
                  <a:lnTo>
                    <a:pt x="3177374" y="6731"/>
                  </a:lnTo>
                  <a:lnTo>
                    <a:pt x="3179064" y="5473"/>
                  </a:lnTo>
                  <a:lnTo>
                    <a:pt x="3179064" y="1689"/>
                  </a:lnTo>
                  <a:lnTo>
                    <a:pt x="3177374" y="0"/>
                  </a:lnTo>
                  <a:close/>
                </a:path>
                <a:path w="3251834" h="6985">
                  <a:moveTo>
                    <a:pt x="3250336" y="0"/>
                  </a:moveTo>
                  <a:lnTo>
                    <a:pt x="3203803" y="0"/>
                  </a:lnTo>
                  <a:lnTo>
                    <a:pt x="3202546" y="1689"/>
                  </a:lnTo>
                  <a:lnTo>
                    <a:pt x="3202546" y="5473"/>
                  </a:lnTo>
                  <a:lnTo>
                    <a:pt x="3203803" y="6731"/>
                  </a:lnTo>
                  <a:lnTo>
                    <a:pt x="3250336" y="6731"/>
                  </a:lnTo>
                  <a:lnTo>
                    <a:pt x="3251593" y="5473"/>
                  </a:lnTo>
                  <a:lnTo>
                    <a:pt x="3251593" y="1689"/>
                  </a:lnTo>
                  <a:lnTo>
                    <a:pt x="3250336" y="0"/>
                  </a:lnTo>
                  <a:close/>
                </a:path>
              </a:pathLst>
            </a:custGeom>
            <a:solidFill>
              <a:srgbClr val="AB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 descr=""/>
            <p:cNvSpPr/>
            <p:nvPr/>
          </p:nvSpPr>
          <p:spPr>
            <a:xfrm>
              <a:off x="3953668" y="4990869"/>
              <a:ext cx="49530" cy="6985"/>
            </a:xfrm>
            <a:custGeom>
              <a:avLst/>
              <a:gdLst/>
              <a:ahLst/>
              <a:cxnLst/>
              <a:rect l="l" t="t" r="r" b="b"/>
              <a:pathLst>
                <a:path w="49529" h="6985">
                  <a:moveTo>
                    <a:pt x="3348" y="0"/>
                  </a:moveTo>
                  <a:lnTo>
                    <a:pt x="46107" y="0"/>
                  </a:lnTo>
                  <a:lnTo>
                    <a:pt x="47781" y="0"/>
                  </a:lnTo>
                  <a:lnTo>
                    <a:pt x="49468" y="1691"/>
                  </a:lnTo>
                  <a:lnTo>
                    <a:pt x="49468" y="3369"/>
                  </a:lnTo>
                  <a:lnTo>
                    <a:pt x="49468" y="5467"/>
                  </a:lnTo>
                  <a:lnTo>
                    <a:pt x="47781" y="6726"/>
                  </a:lnTo>
                  <a:lnTo>
                    <a:pt x="46107" y="6726"/>
                  </a:lnTo>
                  <a:lnTo>
                    <a:pt x="3348" y="6726"/>
                  </a:lnTo>
                  <a:lnTo>
                    <a:pt x="1674" y="6726"/>
                  </a:lnTo>
                  <a:lnTo>
                    <a:pt x="0" y="5467"/>
                  </a:lnTo>
                  <a:lnTo>
                    <a:pt x="0" y="3369"/>
                  </a:lnTo>
                  <a:lnTo>
                    <a:pt x="0" y="1691"/>
                  </a:lnTo>
                  <a:lnTo>
                    <a:pt x="1674" y="0"/>
                  </a:lnTo>
                  <a:lnTo>
                    <a:pt x="3348" y="0"/>
                  </a:lnTo>
                </a:path>
              </a:pathLst>
            </a:custGeom>
            <a:ln w="6726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4" name="object 13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096200" y="4987505"/>
              <a:ext cx="3112351" cy="13452"/>
            </a:xfrm>
            <a:prstGeom prst="rect">
              <a:avLst/>
            </a:prstGeom>
          </p:spPr>
        </p:pic>
        <p:pic>
          <p:nvPicPr>
            <p:cNvPr id="135" name="object 135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950305" y="4745445"/>
              <a:ext cx="3258245" cy="13452"/>
            </a:xfrm>
            <a:prstGeom prst="rect">
              <a:avLst/>
            </a:prstGeom>
          </p:spPr>
        </p:pic>
        <p:pic>
          <p:nvPicPr>
            <p:cNvPr id="136" name="object 136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50305" y="4496659"/>
              <a:ext cx="3258245" cy="13439"/>
            </a:xfrm>
            <a:prstGeom prst="rect">
              <a:avLst/>
            </a:prstGeom>
          </p:spPr>
        </p:pic>
        <p:pic>
          <p:nvPicPr>
            <p:cNvPr id="137" name="object 137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950305" y="4254586"/>
              <a:ext cx="3258245" cy="13439"/>
            </a:xfrm>
            <a:prstGeom prst="rect">
              <a:avLst/>
            </a:prstGeom>
          </p:spPr>
        </p:pic>
        <p:sp>
          <p:nvSpPr>
            <p:cNvPr id="138" name="object 138" descr=""/>
            <p:cNvSpPr/>
            <p:nvPr/>
          </p:nvSpPr>
          <p:spPr>
            <a:xfrm>
              <a:off x="3957017" y="4261306"/>
              <a:ext cx="0" cy="2434590"/>
            </a:xfrm>
            <a:custGeom>
              <a:avLst/>
              <a:gdLst/>
              <a:ahLst/>
              <a:cxnLst/>
              <a:rect l="l" t="t" r="r" b="b"/>
              <a:pathLst>
                <a:path w="0" h="2434590">
                  <a:moveTo>
                    <a:pt x="0" y="2434141"/>
                  </a:moveTo>
                  <a:lnTo>
                    <a:pt x="0" y="0"/>
                  </a:lnTo>
                </a:path>
              </a:pathLst>
            </a:custGeom>
            <a:ln w="10058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 descr=""/>
            <p:cNvSpPr/>
            <p:nvPr/>
          </p:nvSpPr>
          <p:spPr>
            <a:xfrm>
              <a:off x="3957017" y="6693692"/>
              <a:ext cx="3260090" cy="0"/>
            </a:xfrm>
            <a:custGeom>
              <a:avLst/>
              <a:gdLst/>
              <a:ahLst/>
              <a:cxnLst/>
              <a:rect l="l" t="t" r="r" b="b"/>
              <a:pathLst>
                <a:path w="3260090" h="0">
                  <a:moveTo>
                    <a:pt x="0" y="0"/>
                  </a:moveTo>
                  <a:lnTo>
                    <a:pt x="187843" y="0"/>
                  </a:lnTo>
                </a:path>
                <a:path w="3260090" h="0">
                  <a:moveTo>
                    <a:pt x="315288" y="0"/>
                  </a:moveTo>
                  <a:lnTo>
                    <a:pt x="402486" y="0"/>
                  </a:lnTo>
                </a:path>
                <a:path w="3260090" h="0">
                  <a:moveTo>
                    <a:pt x="529943" y="0"/>
                  </a:moveTo>
                  <a:lnTo>
                    <a:pt x="550060" y="0"/>
                  </a:lnTo>
                </a:path>
                <a:path w="3260090" h="0">
                  <a:moveTo>
                    <a:pt x="677504" y="0"/>
                  </a:moveTo>
                  <a:lnTo>
                    <a:pt x="764715" y="0"/>
                  </a:lnTo>
                </a:path>
                <a:path w="3260090" h="0">
                  <a:moveTo>
                    <a:pt x="892160" y="0"/>
                  </a:moveTo>
                  <a:lnTo>
                    <a:pt x="912276" y="0"/>
                  </a:lnTo>
                </a:path>
                <a:path w="3260090" h="0">
                  <a:moveTo>
                    <a:pt x="1039721" y="0"/>
                  </a:moveTo>
                  <a:lnTo>
                    <a:pt x="1126932" y="0"/>
                  </a:lnTo>
                </a:path>
                <a:path w="3260090" h="0">
                  <a:moveTo>
                    <a:pt x="1254376" y="0"/>
                  </a:moveTo>
                  <a:lnTo>
                    <a:pt x="1274493" y="0"/>
                  </a:lnTo>
                </a:path>
                <a:path w="3260090" h="0">
                  <a:moveTo>
                    <a:pt x="1401950" y="0"/>
                  </a:moveTo>
                  <a:lnTo>
                    <a:pt x="1489149" y="0"/>
                  </a:lnTo>
                </a:path>
                <a:path w="3260090" h="0">
                  <a:moveTo>
                    <a:pt x="1616593" y="0"/>
                  </a:moveTo>
                  <a:lnTo>
                    <a:pt x="1636710" y="0"/>
                  </a:lnTo>
                </a:path>
                <a:path w="3260090" h="0">
                  <a:moveTo>
                    <a:pt x="1764167" y="0"/>
                  </a:moveTo>
                  <a:lnTo>
                    <a:pt x="1851365" y="0"/>
                  </a:lnTo>
                </a:path>
                <a:path w="3260090" h="0">
                  <a:moveTo>
                    <a:pt x="1978810" y="0"/>
                  </a:moveTo>
                  <a:lnTo>
                    <a:pt x="1998939" y="0"/>
                  </a:lnTo>
                </a:path>
                <a:path w="3260090" h="0">
                  <a:moveTo>
                    <a:pt x="2126384" y="0"/>
                  </a:moveTo>
                  <a:lnTo>
                    <a:pt x="2213582" y="0"/>
                  </a:lnTo>
                </a:path>
                <a:path w="3260090" h="0">
                  <a:moveTo>
                    <a:pt x="2341026" y="0"/>
                  </a:moveTo>
                  <a:lnTo>
                    <a:pt x="2361156" y="0"/>
                  </a:lnTo>
                </a:path>
                <a:path w="3260090" h="0">
                  <a:moveTo>
                    <a:pt x="2488600" y="0"/>
                  </a:moveTo>
                  <a:lnTo>
                    <a:pt x="2575799" y="0"/>
                  </a:lnTo>
                </a:path>
                <a:path w="3260090" h="0">
                  <a:moveTo>
                    <a:pt x="2703243" y="0"/>
                  </a:moveTo>
                  <a:lnTo>
                    <a:pt x="2723373" y="0"/>
                  </a:lnTo>
                </a:path>
                <a:path w="3260090" h="0">
                  <a:moveTo>
                    <a:pt x="2850817" y="0"/>
                  </a:moveTo>
                  <a:lnTo>
                    <a:pt x="2938015" y="0"/>
                  </a:lnTo>
                </a:path>
                <a:path w="3260090" h="0">
                  <a:moveTo>
                    <a:pt x="3065460" y="0"/>
                  </a:moveTo>
                  <a:lnTo>
                    <a:pt x="3085589" y="0"/>
                  </a:lnTo>
                </a:path>
                <a:path w="3260090" h="0">
                  <a:moveTo>
                    <a:pt x="3213034" y="0"/>
                  </a:moveTo>
                  <a:lnTo>
                    <a:pt x="3259954" y="0"/>
                  </a:lnTo>
                </a:path>
              </a:pathLst>
            </a:custGeom>
            <a:ln w="3214">
              <a:solidFill>
                <a:srgbClr val="01020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 descr=""/>
            <p:cNvSpPr/>
            <p:nvPr/>
          </p:nvSpPr>
          <p:spPr>
            <a:xfrm>
              <a:off x="3957017" y="6697055"/>
              <a:ext cx="3260090" cy="0"/>
            </a:xfrm>
            <a:custGeom>
              <a:avLst/>
              <a:gdLst/>
              <a:ahLst/>
              <a:cxnLst/>
              <a:rect l="l" t="t" r="r" b="b"/>
              <a:pathLst>
                <a:path w="3260090" h="0">
                  <a:moveTo>
                    <a:pt x="0" y="0"/>
                  </a:moveTo>
                  <a:lnTo>
                    <a:pt x="3259954" y="0"/>
                  </a:lnTo>
                </a:path>
              </a:pathLst>
            </a:custGeom>
            <a:ln w="3214">
              <a:solidFill>
                <a:srgbClr val="01020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 descr=""/>
            <p:cNvSpPr/>
            <p:nvPr/>
          </p:nvSpPr>
          <p:spPr>
            <a:xfrm>
              <a:off x="3957017" y="6692853"/>
              <a:ext cx="3260090" cy="0"/>
            </a:xfrm>
            <a:custGeom>
              <a:avLst/>
              <a:gdLst/>
              <a:ahLst/>
              <a:cxnLst/>
              <a:rect l="l" t="t" r="r" b="b"/>
              <a:pathLst>
                <a:path w="3260090" h="0">
                  <a:moveTo>
                    <a:pt x="0" y="0"/>
                  </a:moveTo>
                  <a:lnTo>
                    <a:pt x="187843" y="0"/>
                  </a:lnTo>
                </a:path>
                <a:path w="3260090" h="0">
                  <a:moveTo>
                    <a:pt x="315288" y="0"/>
                  </a:moveTo>
                  <a:lnTo>
                    <a:pt x="402486" y="0"/>
                  </a:lnTo>
                </a:path>
                <a:path w="3260090" h="0">
                  <a:moveTo>
                    <a:pt x="529943" y="0"/>
                  </a:moveTo>
                  <a:lnTo>
                    <a:pt x="550060" y="0"/>
                  </a:lnTo>
                </a:path>
                <a:path w="3260090" h="0">
                  <a:moveTo>
                    <a:pt x="677504" y="0"/>
                  </a:moveTo>
                  <a:lnTo>
                    <a:pt x="764715" y="0"/>
                  </a:lnTo>
                </a:path>
                <a:path w="3260090" h="0">
                  <a:moveTo>
                    <a:pt x="892160" y="0"/>
                  </a:moveTo>
                  <a:lnTo>
                    <a:pt x="912276" y="0"/>
                  </a:lnTo>
                </a:path>
                <a:path w="3260090" h="0">
                  <a:moveTo>
                    <a:pt x="1039721" y="0"/>
                  </a:moveTo>
                  <a:lnTo>
                    <a:pt x="1126932" y="0"/>
                  </a:lnTo>
                </a:path>
                <a:path w="3260090" h="0">
                  <a:moveTo>
                    <a:pt x="1254376" y="0"/>
                  </a:moveTo>
                  <a:lnTo>
                    <a:pt x="1274493" y="0"/>
                  </a:lnTo>
                </a:path>
                <a:path w="3260090" h="0">
                  <a:moveTo>
                    <a:pt x="1401950" y="0"/>
                  </a:moveTo>
                  <a:lnTo>
                    <a:pt x="1489149" y="0"/>
                  </a:lnTo>
                </a:path>
                <a:path w="3260090" h="0">
                  <a:moveTo>
                    <a:pt x="1616593" y="0"/>
                  </a:moveTo>
                  <a:lnTo>
                    <a:pt x="1636710" y="0"/>
                  </a:lnTo>
                </a:path>
                <a:path w="3260090" h="0">
                  <a:moveTo>
                    <a:pt x="1764167" y="0"/>
                  </a:moveTo>
                  <a:lnTo>
                    <a:pt x="1851365" y="0"/>
                  </a:lnTo>
                </a:path>
                <a:path w="3260090" h="0">
                  <a:moveTo>
                    <a:pt x="1978810" y="0"/>
                  </a:moveTo>
                  <a:lnTo>
                    <a:pt x="1998939" y="0"/>
                  </a:lnTo>
                </a:path>
                <a:path w="3260090" h="0">
                  <a:moveTo>
                    <a:pt x="2126384" y="0"/>
                  </a:moveTo>
                  <a:lnTo>
                    <a:pt x="2213582" y="0"/>
                  </a:lnTo>
                </a:path>
                <a:path w="3260090" h="0">
                  <a:moveTo>
                    <a:pt x="2341026" y="0"/>
                  </a:moveTo>
                  <a:lnTo>
                    <a:pt x="2361156" y="0"/>
                  </a:lnTo>
                </a:path>
                <a:path w="3260090" h="0">
                  <a:moveTo>
                    <a:pt x="2488600" y="0"/>
                  </a:moveTo>
                  <a:lnTo>
                    <a:pt x="2575799" y="0"/>
                  </a:lnTo>
                </a:path>
                <a:path w="3260090" h="0">
                  <a:moveTo>
                    <a:pt x="2703243" y="0"/>
                  </a:moveTo>
                  <a:lnTo>
                    <a:pt x="2723373" y="0"/>
                  </a:lnTo>
                </a:path>
                <a:path w="3260090" h="0">
                  <a:moveTo>
                    <a:pt x="2850817" y="0"/>
                  </a:moveTo>
                  <a:lnTo>
                    <a:pt x="2938015" y="0"/>
                  </a:lnTo>
                </a:path>
                <a:path w="3260090" h="0">
                  <a:moveTo>
                    <a:pt x="3065460" y="0"/>
                  </a:moveTo>
                  <a:lnTo>
                    <a:pt x="3085589" y="0"/>
                  </a:lnTo>
                </a:path>
                <a:path w="3260090" h="0">
                  <a:moveTo>
                    <a:pt x="3213034" y="0"/>
                  </a:moveTo>
                  <a:lnTo>
                    <a:pt x="3259954" y="0"/>
                  </a:lnTo>
                </a:path>
              </a:pathLst>
            </a:custGeom>
            <a:ln w="4893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 descr=""/>
            <p:cNvSpPr/>
            <p:nvPr/>
          </p:nvSpPr>
          <p:spPr>
            <a:xfrm>
              <a:off x="3957017" y="6697895"/>
              <a:ext cx="3260090" cy="0"/>
            </a:xfrm>
            <a:custGeom>
              <a:avLst/>
              <a:gdLst/>
              <a:ahLst/>
              <a:cxnLst/>
              <a:rect l="l" t="t" r="r" b="b"/>
              <a:pathLst>
                <a:path w="3260090" h="0">
                  <a:moveTo>
                    <a:pt x="0" y="0"/>
                  </a:moveTo>
                  <a:lnTo>
                    <a:pt x="3259954" y="0"/>
                  </a:lnTo>
                </a:path>
              </a:pathLst>
            </a:custGeom>
            <a:ln w="4893">
              <a:solidFill>
                <a:srgbClr val="AB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 descr=""/>
            <p:cNvSpPr/>
            <p:nvPr/>
          </p:nvSpPr>
          <p:spPr>
            <a:xfrm>
              <a:off x="3997287" y="4873002"/>
              <a:ext cx="3025775" cy="1822450"/>
            </a:xfrm>
            <a:custGeom>
              <a:avLst/>
              <a:gdLst/>
              <a:ahLst/>
              <a:cxnLst/>
              <a:rect l="l" t="t" r="r" b="b"/>
              <a:pathLst>
                <a:path w="3025775" h="1822450">
                  <a:moveTo>
                    <a:pt x="127444" y="0"/>
                  </a:moveTo>
                  <a:lnTo>
                    <a:pt x="0" y="0"/>
                  </a:lnTo>
                  <a:lnTo>
                    <a:pt x="0" y="1822297"/>
                  </a:lnTo>
                  <a:lnTo>
                    <a:pt x="127444" y="1822297"/>
                  </a:lnTo>
                  <a:lnTo>
                    <a:pt x="127444" y="0"/>
                  </a:lnTo>
                  <a:close/>
                </a:path>
                <a:path w="3025775" h="1822450">
                  <a:moveTo>
                    <a:pt x="489673" y="262242"/>
                  </a:moveTo>
                  <a:lnTo>
                    <a:pt x="362216" y="262242"/>
                  </a:lnTo>
                  <a:lnTo>
                    <a:pt x="362216" y="1822297"/>
                  </a:lnTo>
                  <a:lnTo>
                    <a:pt x="489673" y="1822297"/>
                  </a:lnTo>
                  <a:lnTo>
                    <a:pt x="489673" y="262242"/>
                  </a:lnTo>
                  <a:close/>
                </a:path>
                <a:path w="3025775" h="1822450">
                  <a:moveTo>
                    <a:pt x="851890" y="753122"/>
                  </a:moveTo>
                  <a:lnTo>
                    <a:pt x="724446" y="753122"/>
                  </a:lnTo>
                  <a:lnTo>
                    <a:pt x="724446" y="1822297"/>
                  </a:lnTo>
                  <a:lnTo>
                    <a:pt x="851890" y="1822297"/>
                  </a:lnTo>
                  <a:lnTo>
                    <a:pt x="851890" y="753122"/>
                  </a:lnTo>
                  <a:close/>
                </a:path>
                <a:path w="3025775" h="1822450">
                  <a:moveTo>
                    <a:pt x="1214107" y="652259"/>
                  </a:moveTo>
                  <a:lnTo>
                    <a:pt x="1086662" y="652259"/>
                  </a:lnTo>
                  <a:lnTo>
                    <a:pt x="1086662" y="1822297"/>
                  </a:lnTo>
                  <a:lnTo>
                    <a:pt x="1214107" y="1822297"/>
                  </a:lnTo>
                  <a:lnTo>
                    <a:pt x="1214107" y="652259"/>
                  </a:lnTo>
                  <a:close/>
                </a:path>
                <a:path w="3025775" h="1822450">
                  <a:moveTo>
                    <a:pt x="1576324" y="121031"/>
                  </a:moveTo>
                  <a:lnTo>
                    <a:pt x="1448879" y="121031"/>
                  </a:lnTo>
                  <a:lnTo>
                    <a:pt x="1448879" y="1822297"/>
                  </a:lnTo>
                  <a:lnTo>
                    <a:pt x="1576324" y="1822297"/>
                  </a:lnTo>
                  <a:lnTo>
                    <a:pt x="1576324" y="121031"/>
                  </a:lnTo>
                  <a:close/>
                </a:path>
                <a:path w="3025775" h="1822450">
                  <a:moveTo>
                    <a:pt x="1938540" y="968311"/>
                  </a:moveTo>
                  <a:lnTo>
                    <a:pt x="1811096" y="968311"/>
                  </a:lnTo>
                  <a:lnTo>
                    <a:pt x="1811096" y="1822297"/>
                  </a:lnTo>
                  <a:lnTo>
                    <a:pt x="1938540" y="1822297"/>
                  </a:lnTo>
                  <a:lnTo>
                    <a:pt x="1938540" y="968311"/>
                  </a:lnTo>
                  <a:close/>
                </a:path>
                <a:path w="3025775" h="1822450">
                  <a:moveTo>
                    <a:pt x="2300757" y="605180"/>
                  </a:moveTo>
                  <a:lnTo>
                    <a:pt x="2173313" y="605180"/>
                  </a:lnTo>
                  <a:lnTo>
                    <a:pt x="2173313" y="1822297"/>
                  </a:lnTo>
                  <a:lnTo>
                    <a:pt x="2300757" y="1822297"/>
                  </a:lnTo>
                  <a:lnTo>
                    <a:pt x="2300757" y="605180"/>
                  </a:lnTo>
                  <a:close/>
                </a:path>
                <a:path w="3025775" h="1822450">
                  <a:moveTo>
                    <a:pt x="2662974" y="578281"/>
                  </a:moveTo>
                  <a:lnTo>
                    <a:pt x="2535529" y="578281"/>
                  </a:lnTo>
                  <a:lnTo>
                    <a:pt x="2535529" y="1822297"/>
                  </a:lnTo>
                  <a:lnTo>
                    <a:pt x="2662974" y="1822297"/>
                  </a:lnTo>
                  <a:lnTo>
                    <a:pt x="2662974" y="578281"/>
                  </a:lnTo>
                  <a:close/>
                </a:path>
                <a:path w="3025775" h="1822450">
                  <a:moveTo>
                    <a:pt x="3025190" y="921245"/>
                  </a:moveTo>
                  <a:lnTo>
                    <a:pt x="2897746" y="921245"/>
                  </a:lnTo>
                  <a:lnTo>
                    <a:pt x="2897746" y="1822297"/>
                  </a:lnTo>
                  <a:lnTo>
                    <a:pt x="3025190" y="1822297"/>
                  </a:lnTo>
                  <a:lnTo>
                    <a:pt x="3025190" y="921245"/>
                  </a:lnTo>
                  <a:close/>
                </a:path>
              </a:pathLst>
            </a:custGeom>
            <a:solidFill>
              <a:srgbClr val="01723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 descr=""/>
            <p:cNvSpPr/>
            <p:nvPr/>
          </p:nvSpPr>
          <p:spPr>
            <a:xfrm>
              <a:off x="4144861" y="5189041"/>
              <a:ext cx="3025775" cy="1506855"/>
            </a:xfrm>
            <a:custGeom>
              <a:avLst/>
              <a:gdLst/>
              <a:ahLst/>
              <a:cxnLst/>
              <a:rect l="l" t="t" r="r" b="b"/>
              <a:pathLst>
                <a:path w="3025775" h="1506854">
                  <a:moveTo>
                    <a:pt x="127444" y="995210"/>
                  </a:moveTo>
                  <a:lnTo>
                    <a:pt x="0" y="995210"/>
                  </a:lnTo>
                  <a:lnTo>
                    <a:pt x="0" y="1506258"/>
                  </a:lnTo>
                  <a:lnTo>
                    <a:pt x="127444" y="1506258"/>
                  </a:lnTo>
                  <a:lnTo>
                    <a:pt x="127444" y="995210"/>
                  </a:lnTo>
                  <a:close/>
                </a:path>
                <a:path w="3025775" h="1506854">
                  <a:moveTo>
                    <a:pt x="489661" y="215176"/>
                  </a:moveTo>
                  <a:lnTo>
                    <a:pt x="362216" y="215176"/>
                  </a:lnTo>
                  <a:lnTo>
                    <a:pt x="362216" y="1506258"/>
                  </a:lnTo>
                  <a:lnTo>
                    <a:pt x="489661" y="1506258"/>
                  </a:lnTo>
                  <a:lnTo>
                    <a:pt x="489661" y="215176"/>
                  </a:lnTo>
                  <a:close/>
                </a:path>
                <a:path w="3025775" h="1506854">
                  <a:moveTo>
                    <a:pt x="851877" y="0"/>
                  </a:moveTo>
                  <a:lnTo>
                    <a:pt x="724433" y="0"/>
                  </a:lnTo>
                  <a:lnTo>
                    <a:pt x="724433" y="1506258"/>
                  </a:lnTo>
                  <a:lnTo>
                    <a:pt x="851877" y="1506258"/>
                  </a:lnTo>
                  <a:lnTo>
                    <a:pt x="851877" y="0"/>
                  </a:lnTo>
                  <a:close/>
                </a:path>
                <a:path w="3025775" h="1506854">
                  <a:moveTo>
                    <a:pt x="1214107" y="0"/>
                  </a:moveTo>
                  <a:lnTo>
                    <a:pt x="1086650" y="0"/>
                  </a:lnTo>
                  <a:lnTo>
                    <a:pt x="1086650" y="1506258"/>
                  </a:lnTo>
                  <a:lnTo>
                    <a:pt x="1214107" y="1506258"/>
                  </a:lnTo>
                  <a:lnTo>
                    <a:pt x="1214107" y="0"/>
                  </a:lnTo>
                  <a:close/>
                </a:path>
                <a:path w="3025775" h="1506854">
                  <a:moveTo>
                    <a:pt x="1576324" y="484149"/>
                  </a:moveTo>
                  <a:lnTo>
                    <a:pt x="1448866" y="484149"/>
                  </a:lnTo>
                  <a:lnTo>
                    <a:pt x="1448866" y="1506258"/>
                  </a:lnTo>
                  <a:lnTo>
                    <a:pt x="1576324" y="1506258"/>
                  </a:lnTo>
                  <a:lnTo>
                    <a:pt x="1576324" y="484149"/>
                  </a:lnTo>
                  <a:close/>
                </a:path>
                <a:path w="3025775" h="1506854">
                  <a:moveTo>
                    <a:pt x="1938540" y="632091"/>
                  </a:moveTo>
                  <a:lnTo>
                    <a:pt x="1811096" y="632091"/>
                  </a:lnTo>
                  <a:lnTo>
                    <a:pt x="1811096" y="1506258"/>
                  </a:lnTo>
                  <a:lnTo>
                    <a:pt x="1938540" y="1506258"/>
                  </a:lnTo>
                  <a:lnTo>
                    <a:pt x="1938540" y="632091"/>
                  </a:lnTo>
                  <a:close/>
                </a:path>
                <a:path w="3025775" h="1506854">
                  <a:moveTo>
                    <a:pt x="2300757" y="578307"/>
                  </a:moveTo>
                  <a:lnTo>
                    <a:pt x="2173313" y="578307"/>
                  </a:lnTo>
                  <a:lnTo>
                    <a:pt x="2173313" y="1506258"/>
                  </a:lnTo>
                  <a:lnTo>
                    <a:pt x="2300757" y="1506258"/>
                  </a:lnTo>
                  <a:lnTo>
                    <a:pt x="2300757" y="578307"/>
                  </a:lnTo>
                  <a:close/>
                </a:path>
                <a:path w="3025775" h="1506854">
                  <a:moveTo>
                    <a:pt x="2662974" y="531228"/>
                  </a:moveTo>
                  <a:lnTo>
                    <a:pt x="2535529" y="531228"/>
                  </a:lnTo>
                  <a:lnTo>
                    <a:pt x="2535529" y="1506258"/>
                  </a:lnTo>
                  <a:lnTo>
                    <a:pt x="2662974" y="1506258"/>
                  </a:lnTo>
                  <a:lnTo>
                    <a:pt x="2662974" y="531228"/>
                  </a:lnTo>
                  <a:close/>
                </a:path>
                <a:path w="3025775" h="1506854">
                  <a:moveTo>
                    <a:pt x="3025178" y="437083"/>
                  </a:moveTo>
                  <a:lnTo>
                    <a:pt x="2897746" y="437083"/>
                  </a:lnTo>
                  <a:lnTo>
                    <a:pt x="2897746" y="1506258"/>
                  </a:lnTo>
                  <a:lnTo>
                    <a:pt x="3025178" y="1506258"/>
                  </a:lnTo>
                  <a:lnTo>
                    <a:pt x="3025178" y="437083"/>
                  </a:lnTo>
                  <a:close/>
                </a:path>
              </a:pathLst>
            </a:custGeom>
            <a:solidFill>
              <a:srgbClr val="B2DBB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5" name="object 145" descr=""/>
          <p:cNvSpPr/>
          <p:nvPr/>
        </p:nvSpPr>
        <p:spPr>
          <a:xfrm>
            <a:off x="5023573" y="7004608"/>
            <a:ext cx="80645" cy="81280"/>
          </a:xfrm>
          <a:custGeom>
            <a:avLst/>
            <a:gdLst/>
            <a:ahLst/>
            <a:cxnLst/>
            <a:rect l="l" t="t" r="r" b="b"/>
            <a:pathLst>
              <a:path w="80645" h="81279">
                <a:moveTo>
                  <a:pt x="80492" y="0"/>
                </a:moveTo>
                <a:lnTo>
                  <a:pt x="0" y="0"/>
                </a:lnTo>
                <a:lnTo>
                  <a:pt x="0" y="80695"/>
                </a:lnTo>
                <a:lnTo>
                  <a:pt x="80492" y="80695"/>
                </a:lnTo>
                <a:lnTo>
                  <a:pt x="80492" y="0"/>
                </a:lnTo>
                <a:close/>
              </a:path>
            </a:pathLst>
          </a:custGeom>
          <a:solidFill>
            <a:srgbClr val="0172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 descr=""/>
          <p:cNvSpPr txBox="1"/>
          <p:nvPr/>
        </p:nvSpPr>
        <p:spPr>
          <a:xfrm>
            <a:off x="5145021" y="6978467"/>
            <a:ext cx="351155" cy="1308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>
                <a:solidFill>
                  <a:srgbClr val="1D1D1D"/>
                </a:solidFill>
                <a:latin typeface="Calibri"/>
                <a:cs typeface="Calibri"/>
              </a:rPr>
              <a:t>Rob</a:t>
            </a:r>
            <a:r>
              <a:rPr dirty="0" sz="650" spc="90">
                <a:solidFill>
                  <a:srgbClr val="1D1D1D"/>
                </a:solidFill>
                <a:latin typeface="Calibri"/>
                <a:cs typeface="Calibri"/>
              </a:rPr>
              <a:t> </a:t>
            </a:r>
            <a:r>
              <a:rPr dirty="0" sz="650" spc="-20">
                <a:solidFill>
                  <a:srgbClr val="1D1D1D"/>
                </a:solidFill>
                <a:latin typeface="Calibri"/>
                <a:cs typeface="Calibri"/>
              </a:rPr>
              <a:t>Teal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47" name="object 147" descr=""/>
          <p:cNvSpPr/>
          <p:nvPr/>
        </p:nvSpPr>
        <p:spPr>
          <a:xfrm>
            <a:off x="5613857" y="7004608"/>
            <a:ext cx="80645" cy="81280"/>
          </a:xfrm>
          <a:custGeom>
            <a:avLst/>
            <a:gdLst/>
            <a:ahLst/>
            <a:cxnLst/>
            <a:rect l="l" t="t" r="r" b="b"/>
            <a:pathLst>
              <a:path w="80645" h="81279">
                <a:moveTo>
                  <a:pt x="80492" y="0"/>
                </a:moveTo>
                <a:lnTo>
                  <a:pt x="0" y="0"/>
                </a:lnTo>
                <a:lnTo>
                  <a:pt x="0" y="80695"/>
                </a:lnTo>
                <a:lnTo>
                  <a:pt x="80492" y="80695"/>
                </a:lnTo>
                <a:lnTo>
                  <a:pt x="80492" y="0"/>
                </a:lnTo>
                <a:close/>
              </a:path>
            </a:pathLst>
          </a:custGeom>
          <a:solidFill>
            <a:srgbClr val="B2DBB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 descr=""/>
          <p:cNvSpPr txBox="1"/>
          <p:nvPr/>
        </p:nvSpPr>
        <p:spPr>
          <a:xfrm>
            <a:off x="5728600" y="6978467"/>
            <a:ext cx="395605" cy="1308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0">
                <a:solidFill>
                  <a:srgbClr val="1D1D1D"/>
                </a:solidFill>
                <a:latin typeface="Calibri"/>
                <a:cs typeface="Calibri"/>
              </a:rPr>
              <a:t>Dave</a:t>
            </a:r>
            <a:r>
              <a:rPr dirty="0" sz="650" spc="100">
                <a:solidFill>
                  <a:srgbClr val="1D1D1D"/>
                </a:solidFill>
                <a:latin typeface="Calibri"/>
                <a:cs typeface="Calibri"/>
              </a:rPr>
              <a:t> </a:t>
            </a:r>
            <a:r>
              <a:rPr dirty="0" sz="650" spc="-20">
                <a:solidFill>
                  <a:srgbClr val="1D1D1D"/>
                </a:solidFill>
                <a:latin typeface="Calibri"/>
                <a:cs typeface="Calibri"/>
              </a:rPr>
              <a:t>Blue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49" name="object 149" descr=""/>
          <p:cNvSpPr txBox="1"/>
          <p:nvPr/>
        </p:nvSpPr>
        <p:spPr>
          <a:xfrm>
            <a:off x="3777354" y="4203638"/>
            <a:ext cx="14478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1D1D1D"/>
                </a:solidFill>
                <a:latin typeface="Calibri"/>
                <a:cs typeface="Calibri"/>
              </a:rPr>
              <a:t>100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50" name="object 150" descr=""/>
          <p:cNvSpPr txBox="1"/>
          <p:nvPr/>
        </p:nvSpPr>
        <p:spPr>
          <a:xfrm>
            <a:off x="3817256" y="4436992"/>
            <a:ext cx="10477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1D1D1D"/>
                </a:solidFill>
                <a:latin typeface="Calibri"/>
                <a:cs typeface="Calibri"/>
              </a:rPr>
              <a:t>90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51" name="object 151" descr=""/>
          <p:cNvSpPr txBox="1"/>
          <p:nvPr/>
        </p:nvSpPr>
        <p:spPr>
          <a:xfrm>
            <a:off x="3817256" y="4670346"/>
            <a:ext cx="10477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1D1D1D"/>
                </a:solidFill>
                <a:latin typeface="Calibri"/>
                <a:cs typeface="Calibri"/>
              </a:rPr>
              <a:t>80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52" name="object 152" descr=""/>
          <p:cNvSpPr txBox="1"/>
          <p:nvPr/>
        </p:nvSpPr>
        <p:spPr>
          <a:xfrm>
            <a:off x="3817256" y="4903700"/>
            <a:ext cx="10477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1D1D1D"/>
                </a:solidFill>
                <a:latin typeface="Calibri"/>
                <a:cs typeface="Calibri"/>
              </a:rPr>
              <a:t>70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53" name="object 153" descr=""/>
          <p:cNvSpPr txBox="1"/>
          <p:nvPr/>
        </p:nvSpPr>
        <p:spPr>
          <a:xfrm>
            <a:off x="3817256" y="5137055"/>
            <a:ext cx="10477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1D1D1D"/>
                </a:solidFill>
                <a:latin typeface="Calibri"/>
                <a:cs typeface="Calibri"/>
              </a:rPr>
              <a:t>60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54" name="object 154" descr=""/>
          <p:cNvSpPr txBox="1"/>
          <p:nvPr/>
        </p:nvSpPr>
        <p:spPr>
          <a:xfrm>
            <a:off x="3817256" y="5370409"/>
            <a:ext cx="10477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1D1D1D"/>
                </a:solidFill>
                <a:latin typeface="Calibri"/>
                <a:cs typeface="Calibri"/>
              </a:rPr>
              <a:t>50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55" name="object 155" descr=""/>
          <p:cNvSpPr txBox="1"/>
          <p:nvPr/>
        </p:nvSpPr>
        <p:spPr>
          <a:xfrm>
            <a:off x="3817256" y="5603762"/>
            <a:ext cx="10477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1D1D1D"/>
                </a:solidFill>
                <a:latin typeface="Calibri"/>
                <a:cs typeface="Calibri"/>
              </a:rPr>
              <a:t>40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56" name="object 156" descr=""/>
          <p:cNvSpPr txBox="1"/>
          <p:nvPr/>
        </p:nvSpPr>
        <p:spPr>
          <a:xfrm>
            <a:off x="3817256" y="5837116"/>
            <a:ext cx="10477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1D1D1D"/>
                </a:solidFill>
                <a:latin typeface="Calibri"/>
                <a:cs typeface="Calibri"/>
              </a:rPr>
              <a:t>30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57" name="object 157" descr=""/>
          <p:cNvSpPr txBox="1"/>
          <p:nvPr/>
        </p:nvSpPr>
        <p:spPr>
          <a:xfrm>
            <a:off x="3817256" y="6070470"/>
            <a:ext cx="10477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1D1D1D"/>
                </a:solidFill>
                <a:latin typeface="Calibri"/>
                <a:cs typeface="Calibri"/>
              </a:rPr>
              <a:t>20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58" name="object 158" descr=""/>
          <p:cNvSpPr txBox="1"/>
          <p:nvPr/>
        </p:nvSpPr>
        <p:spPr>
          <a:xfrm>
            <a:off x="3817256" y="6303824"/>
            <a:ext cx="10477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1D1D1D"/>
                </a:solidFill>
                <a:latin typeface="Calibri"/>
                <a:cs typeface="Calibri"/>
              </a:rPr>
              <a:t>10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59" name="object 159" descr=""/>
          <p:cNvSpPr txBox="1"/>
          <p:nvPr/>
        </p:nvSpPr>
        <p:spPr>
          <a:xfrm>
            <a:off x="3857239" y="6537179"/>
            <a:ext cx="6604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10">
                <a:solidFill>
                  <a:srgbClr val="1D1D1D"/>
                </a:solidFill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60" name="object 160" descr=""/>
          <p:cNvSpPr txBox="1"/>
          <p:nvPr/>
        </p:nvSpPr>
        <p:spPr>
          <a:xfrm>
            <a:off x="310391" y="3462774"/>
            <a:ext cx="4246245" cy="54991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 spc="45" b="1">
                <a:solidFill>
                  <a:srgbClr val="028442"/>
                </a:solidFill>
                <a:latin typeface="Calibri"/>
                <a:cs typeface="Calibri"/>
              </a:rPr>
              <a:t>Baseras</a:t>
            </a:r>
            <a:r>
              <a:rPr dirty="0" sz="1400" spc="50" b="1">
                <a:solidFill>
                  <a:srgbClr val="028442"/>
                </a:solidFill>
                <a:latin typeface="Calibri"/>
                <a:cs typeface="Calibri"/>
              </a:rPr>
              <a:t> på</a:t>
            </a:r>
            <a:r>
              <a:rPr dirty="0" sz="1400" spc="55" b="1">
                <a:solidFill>
                  <a:srgbClr val="028442"/>
                </a:solidFill>
                <a:latin typeface="Calibri"/>
                <a:cs typeface="Calibri"/>
              </a:rPr>
              <a:t> </a:t>
            </a:r>
            <a:r>
              <a:rPr dirty="0" sz="1400" spc="10">
                <a:solidFill>
                  <a:srgbClr val="028442"/>
                </a:solidFill>
                <a:latin typeface="Calibri"/>
                <a:cs typeface="Calibri"/>
              </a:rPr>
              <a:t>Självskattning</a:t>
            </a:r>
            <a:r>
              <a:rPr dirty="0" sz="1400" spc="55">
                <a:solidFill>
                  <a:srgbClr val="028442"/>
                </a:solidFill>
                <a:latin typeface="Calibri"/>
                <a:cs typeface="Calibri"/>
              </a:rPr>
              <a:t> </a:t>
            </a:r>
            <a:r>
              <a:rPr dirty="0" sz="1400" spc="10">
                <a:solidFill>
                  <a:srgbClr val="028442"/>
                </a:solidFill>
                <a:latin typeface="Calibri"/>
                <a:cs typeface="Calibri"/>
              </a:rPr>
              <a:t>och</a:t>
            </a:r>
            <a:r>
              <a:rPr dirty="0" sz="1400" spc="45">
                <a:solidFill>
                  <a:srgbClr val="028442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28442"/>
                </a:solidFill>
                <a:latin typeface="Calibri"/>
                <a:cs typeface="Calibri"/>
              </a:rPr>
              <a:t>Observatörsbedömningar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dirty="0" sz="1000">
                <a:solidFill>
                  <a:srgbClr val="282827"/>
                </a:solidFill>
                <a:latin typeface="Calibri"/>
                <a:cs typeface="Calibri"/>
              </a:rPr>
              <a:t>Rob</a:t>
            </a:r>
            <a:r>
              <a:rPr dirty="0" sz="1000" spc="-1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282827"/>
                </a:solidFill>
                <a:latin typeface="Calibri"/>
                <a:cs typeface="Calibri"/>
              </a:rPr>
              <a:t>Teal</a:t>
            </a:r>
            <a:r>
              <a:rPr dirty="0" sz="1000" spc="-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282827"/>
                </a:solidFill>
                <a:latin typeface="Calibri"/>
                <a:cs typeface="Calibri"/>
              </a:rPr>
              <a:t>och</a:t>
            </a:r>
            <a:r>
              <a:rPr dirty="0" sz="1000" spc="-1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282827"/>
                </a:solidFill>
                <a:latin typeface="Calibri"/>
                <a:cs typeface="Calibri"/>
              </a:rPr>
              <a:t>Dave</a:t>
            </a:r>
            <a:r>
              <a:rPr dirty="0" sz="1000" spc="-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282827"/>
                </a:solidFill>
                <a:latin typeface="Calibri"/>
                <a:cs typeface="Calibri"/>
              </a:rPr>
              <a:t>Blue</a:t>
            </a:r>
            <a:r>
              <a:rPr dirty="0" sz="1000" spc="-1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282827"/>
                </a:solidFill>
                <a:latin typeface="Calibri"/>
                <a:cs typeface="Calibri"/>
              </a:rPr>
              <a:t>är</a:t>
            </a:r>
            <a:r>
              <a:rPr dirty="0" sz="1000" spc="-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282827"/>
                </a:solidFill>
                <a:latin typeface="Calibri"/>
                <a:cs typeface="Calibri"/>
              </a:rPr>
              <a:t>kollegor.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1" name="object 161" descr=""/>
          <p:cNvSpPr txBox="1"/>
          <p:nvPr/>
        </p:nvSpPr>
        <p:spPr>
          <a:xfrm>
            <a:off x="3702856" y="4043889"/>
            <a:ext cx="41719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-10" b="1">
                <a:solidFill>
                  <a:srgbClr val="028442"/>
                </a:solidFill>
                <a:latin typeface="Calibri"/>
                <a:cs typeface="Calibri"/>
              </a:rPr>
              <a:t>Percentil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62" name="object 162" descr=""/>
          <p:cNvSpPr txBox="1"/>
          <p:nvPr/>
        </p:nvSpPr>
        <p:spPr>
          <a:xfrm>
            <a:off x="286405" y="4048670"/>
            <a:ext cx="3225800" cy="179641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38100" marR="65405">
              <a:lnSpc>
                <a:spcPct val="117800"/>
              </a:lnSpc>
              <a:spcBef>
                <a:spcPts val="85"/>
              </a:spcBef>
            </a:pP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Baserat på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de starkaste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teamrollerna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har denna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kombination potential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att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lyckas väl,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särskilt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när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det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gäller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att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skapa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nya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initiativ.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Den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här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duon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kommer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sannolikt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att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fungera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bäst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i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25">
                <a:solidFill>
                  <a:srgbClr val="282827"/>
                </a:solidFill>
                <a:latin typeface="Calibri"/>
                <a:cs typeface="Calibri"/>
              </a:rPr>
              <a:t>en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flexibel</a:t>
            </a:r>
            <a:r>
              <a:rPr dirty="0" sz="600" spc="6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struktur.</a:t>
            </a:r>
            <a:endParaRPr sz="600">
              <a:latin typeface="Calibri"/>
              <a:cs typeface="Calibri"/>
            </a:endParaRPr>
          </a:p>
          <a:p>
            <a:pPr marL="38100" marR="30480">
              <a:lnSpc>
                <a:spcPct val="117800"/>
              </a:lnSpc>
              <a:spcBef>
                <a:spcPts val="409"/>
              </a:spcBef>
            </a:pP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Om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man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ser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till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teamroll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nummer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två;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Rob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Teal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och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Dave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Blue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kommer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sannolikt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att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bli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ett</a:t>
            </a:r>
            <a:r>
              <a:rPr dirty="0" sz="600" spc="3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25">
                <a:solidFill>
                  <a:srgbClr val="282827"/>
                </a:solidFill>
                <a:latin typeface="High Tower Text"/>
                <a:cs typeface="High Tower Text"/>
              </a:rPr>
              <a:t>bra</a:t>
            </a:r>
            <a:r>
              <a:rPr dirty="0" sz="600" spc="500">
                <a:solidFill>
                  <a:srgbClr val="282827"/>
                </a:solidFill>
                <a:latin typeface="High Tower Text"/>
                <a:cs typeface="High Tower Text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arbetspar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när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de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är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involverade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i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att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fastställa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strategi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och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policyer,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förutsatt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att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Rob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Teals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tanke</a:t>
            </a:r>
            <a:r>
              <a:rPr dirty="0" sz="600" spc="4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och</a:t>
            </a:r>
            <a:r>
              <a:rPr dirty="0" sz="600" spc="4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logik</a:t>
            </a:r>
            <a:r>
              <a:rPr dirty="0" sz="600" spc="4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kan</a:t>
            </a:r>
            <a:r>
              <a:rPr dirty="0" sz="600" spc="5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ges</a:t>
            </a:r>
            <a:r>
              <a:rPr dirty="0" sz="600" spc="4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en</a:t>
            </a:r>
            <a:r>
              <a:rPr dirty="0" sz="600" spc="4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känsla</a:t>
            </a:r>
            <a:r>
              <a:rPr dirty="0" sz="600" spc="4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av</a:t>
            </a:r>
            <a:r>
              <a:rPr dirty="0" sz="600" spc="4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riktning</a:t>
            </a:r>
            <a:r>
              <a:rPr dirty="0" sz="600" spc="3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av</a:t>
            </a:r>
            <a:r>
              <a:rPr dirty="0" sz="600" spc="4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Dave</a:t>
            </a:r>
            <a:r>
              <a:rPr dirty="0" sz="600" spc="4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Blue.</a:t>
            </a:r>
            <a:endParaRPr sz="6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550"/>
              </a:spcBef>
            </a:pP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Några</a:t>
            </a:r>
            <a:r>
              <a:rPr dirty="0" sz="600" spc="5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frågor</a:t>
            </a:r>
            <a:r>
              <a:rPr dirty="0" sz="600" spc="5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att</a:t>
            </a:r>
            <a:r>
              <a:rPr dirty="0" sz="600" spc="5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ta</a:t>
            </a:r>
            <a:r>
              <a:rPr dirty="0" sz="600" spc="5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hänsyn</a:t>
            </a:r>
            <a:r>
              <a:rPr dirty="0" sz="600" spc="5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till:</a:t>
            </a:r>
            <a:endParaRPr sz="600">
              <a:latin typeface="Calibri"/>
              <a:cs typeface="Calibri"/>
            </a:endParaRPr>
          </a:p>
          <a:p>
            <a:pPr marL="142875" marR="1652905" indent="-80010">
              <a:lnSpc>
                <a:spcPct val="117800"/>
              </a:lnSpc>
              <a:spcBef>
                <a:spcPts val="210"/>
              </a:spcBef>
              <a:buClr>
                <a:srgbClr val="028442"/>
              </a:buClr>
              <a:buSzPct val="141666"/>
              <a:buFont typeface="Arial"/>
              <a:buChar char="•"/>
              <a:tabLst>
                <a:tab pos="144145" algn="l"/>
              </a:tabLst>
            </a:pP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Hur</a:t>
            </a:r>
            <a:r>
              <a:rPr dirty="0" sz="600" spc="5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lika</a:t>
            </a:r>
            <a:r>
              <a:rPr dirty="0" sz="600" spc="6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är</a:t>
            </a:r>
            <a:r>
              <a:rPr dirty="0" sz="600" spc="5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Rob</a:t>
            </a:r>
            <a:r>
              <a:rPr dirty="0" sz="600" spc="5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Teal</a:t>
            </a:r>
            <a:r>
              <a:rPr dirty="0" sz="600" spc="6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och</a:t>
            </a:r>
            <a:r>
              <a:rPr dirty="0" sz="600" spc="6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Dave</a:t>
            </a:r>
            <a:r>
              <a:rPr dirty="0" sz="600" spc="6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Blue</a:t>
            </a:r>
            <a:r>
              <a:rPr dirty="0" sz="600" spc="6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i</a:t>
            </a:r>
            <a:r>
              <a:rPr dirty="0" sz="600" spc="6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termer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	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av teamroller?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Generellt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sett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fungerar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	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teamrollspartnerskap</a:t>
            </a:r>
            <a:r>
              <a:rPr dirty="0" sz="600" spc="16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bäst</a:t>
            </a:r>
            <a:r>
              <a:rPr dirty="0" sz="600" spc="14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där</a:t>
            </a:r>
            <a:r>
              <a:rPr dirty="0" sz="600" spc="14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teamroller</a:t>
            </a:r>
            <a:r>
              <a:rPr dirty="0" sz="600" spc="14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50">
                <a:solidFill>
                  <a:srgbClr val="282827"/>
                </a:solidFill>
                <a:latin typeface="Calibri"/>
                <a:cs typeface="Calibri"/>
              </a:rPr>
              <a:t>i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	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första</a:t>
            </a:r>
            <a:r>
              <a:rPr dirty="0" sz="600" spc="7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hand</a:t>
            </a:r>
            <a:r>
              <a:rPr dirty="0" sz="600" spc="7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kompletterar</a:t>
            </a:r>
            <a:r>
              <a:rPr dirty="0" sz="600" spc="3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varandra.</a:t>
            </a:r>
            <a:endParaRPr sz="600">
              <a:latin typeface="Calibri"/>
              <a:cs typeface="Calibri"/>
            </a:endParaRPr>
          </a:p>
          <a:p>
            <a:pPr marL="142875" marR="1701800" indent="-80010">
              <a:lnSpc>
                <a:spcPct val="117300"/>
              </a:lnSpc>
              <a:spcBef>
                <a:spcPts val="200"/>
              </a:spcBef>
              <a:buClr>
                <a:srgbClr val="028442"/>
              </a:buClr>
              <a:buSzPct val="141666"/>
              <a:buFont typeface="Arial"/>
              <a:buChar char="•"/>
              <a:tabLst>
                <a:tab pos="144145" algn="l"/>
              </a:tabLst>
            </a:pPr>
            <a:r>
              <a:rPr dirty="0" sz="600" spc="-20">
                <a:solidFill>
                  <a:srgbClr val="282827"/>
                </a:solidFill>
                <a:latin typeface="Palatino Linotype"/>
                <a:cs typeface="Palatino Linotype"/>
              </a:rPr>
              <a:t>Har</a:t>
            </a:r>
            <a:r>
              <a:rPr dirty="0" sz="600" spc="55">
                <a:solidFill>
                  <a:srgbClr val="282827"/>
                </a:solidFill>
                <a:latin typeface="Palatino Linotype"/>
                <a:cs typeface="Palatino Linotype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Rob</a:t>
            </a:r>
            <a:r>
              <a:rPr dirty="0" sz="600" spc="7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Teal</a:t>
            </a:r>
            <a:r>
              <a:rPr dirty="0" sz="600" spc="7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och</a:t>
            </a:r>
            <a:r>
              <a:rPr dirty="0" sz="600" spc="7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Dave</a:t>
            </a:r>
            <a:r>
              <a:rPr dirty="0" sz="600" spc="7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Blue</a:t>
            </a:r>
            <a:r>
              <a:rPr dirty="0" sz="600" spc="7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i</a:t>
            </a:r>
            <a:r>
              <a:rPr dirty="0" sz="600" spc="7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första</a:t>
            </a:r>
            <a:r>
              <a:rPr dirty="0" sz="600" spc="7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20">
                <a:solidFill>
                  <a:srgbClr val="282827"/>
                </a:solidFill>
                <a:latin typeface="Calibri"/>
                <a:cs typeface="Calibri"/>
              </a:rPr>
              <a:t>hand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	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social</a:t>
            </a:r>
            <a:r>
              <a:rPr dirty="0" sz="600" spc="20">
                <a:solidFill>
                  <a:srgbClr val="282827"/>
                </a:solidFill>
                <a:latin typeface="Palatino Linotype"/>
                <a:cs typeface="Palatino Linotype"/>
              </a:rPr>
              <a:t>a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,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tänkande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eller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	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handlingsfokuserade</a:t>
            </a:r>
            <a:r>
              <a:rPr dirty="0" sz="600" spc="49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Palatino Linotype"/>
                <a:cs typeface="Palatino Linotype"/>
              </a:rPr>
              <a:t>teamroller</a:t>
            </a:r>
            <a:endParaRPr sz="600">
              <a:latin typeface="Palatino Linotype"/>
              <a:cs typeface="Palatino Linotype"/>
            </a:endParaRPr>
          </a:p>
          <a:p>
            <a:pPr marL="144145">
              <a:lnSpc>
                <a:spcPct val="100000"/>
              </a:lnSpc>
              <a:spcBef>
                <a:spcPts val="125"/>
              </a:spcBef>
            </a:pP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eller</a:t>
            </a:r>
            <a:r>
              <a:rPr dirty="0" sz="600" spc="6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är</a:t>
            </a:r>
            <a:r>
              <a:rPr dirty="0" sz="600" spc="6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det</a:t>
            </a:r>
            <a:r>
              <a:rPr dirty="0" sz="600" spc="6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en</a:t>
            </a:r>
            <a:r>
              <a:rPr dirty="0" sz="600" spc="3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kombination</a:t>
            </a:r>
            <a:r>
              <a:rPr dirty="0" sz="600" spc="6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av</a:t>
            </a:r>
            <a:r>
              <a:rPr dirty="0" sz="600" spc="6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Palatino Linotype"/>
                <a:cs typeface="Palatino Linotype"/>
              </a:rPr>
              <a:t>roller</a:t>
            </a:r>
            <a:r>
              <a:rPr dirty="0" sz="600" spc="40">
                <a:solidFill>
                  <a:srgbClr val="282827"/>
                </a:solidFill>
                <a:latin typeface="Palatino Linotype"/>
                <a:cs typeface="Palatino Linotype"/>
              </a:rPr>
              <a:t> </a:t>
            </a:r>
            <a:r>
              <a:rPr dirty="0" sz="600" spc="-25">
                <a:solidFill>
                  <a:srgbClr val="282827"/>
                </a:solidFill>
                <a:latin typeface="Calibri"/>
                <a:cs typeface="Calibri"/>
              </a:rPr>
              <a:t>som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63" name="object 163" descr=""/>
          <p:cNvSpPr txBox="1"/>
          <p:nvPr/>
        </p:nvSpPr>
        <p:spPr>
          <a:xfrm>
            <a:off x="311917" y="5826202"/>
            <a:ext cx="1562735" cy="68770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18745">
              <a:lnSpc>
                <a:spcPct val="100000"/>
              </a:lnSpc>
              <a:spcBef>
                <a:spcPts val="175"/>
              </a:spcBef>
            </a:pP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tydligt</a:t>
            </a:r>
            <a:r>
              <a:rPr dirty="0" sz="600" spc="9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framkommer?</a:t>
            </a:r>
            <a:endParaRPr sz="600">
              <a:latin typeface="Calibri"/>
              <a:cs typeface="Calibri"/>
            </a:endParaRPr>
          </a:p>
          <a:p>
            <a:pPr marL="117475" marR="30480" indent="-80010">
              <a:lnSpc>
                <a:spcPct val="117300"/>
              </a:lnSpc>
              <a:spcBef>
                <a:spcPts val="185"/>
              </a:spcBef>
              <a:buClr>
                <a:srgbClr val="028442"/>
              </a:buClr>
              <a:buSzPct val="141666"/>
              <a:buFont typeface="Arial"/>
              <a:buChar char="•"/>
              <a:tabLst>
                <a:tab pos="118745" algn="l"/>
              </a:tabLst>
            </a:pP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Finns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det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några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uppenbara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luckor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eller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	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överlappningar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i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 teamrollerna</a:t>
            </a:r>
            <a:r>
              <a:rPr dirty="0" sz="600" spc="10">
                <a:solidFill>
                  <a:srgbClr val="282827"/>
                </a:solidFill>
                <a:latin typeface="Palatino Linotype"/>
                <a:cs typeface="Palatino Linotype"/>
              </a:rPr>
              <a:t>?</a:t>
            </a:r>
            <a:r>
              <a:rPr dirty="0" sz="600" spc="20">
                <a:solidFill>
                  <a:srgbClr val="282827"/>
                </a:solidFill>
                <a:latin typeface="Palatino Linotype"/>
                <a:cs typeface="Palatino Linotype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Om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så</a:t>
            </a:r>
            <a:r>
              <a:rPr dirty="0" sz="600" spc="1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25">
                <a:solidFill>
                  <a:srgbClr val="282827"/>
                </a:solidFill>
                <a:latin typeface="Calibri"/>
                <a:cs typeface="Calibri"/>
              </a:rPr>
              <a:t>är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	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fallet,</a:t>
            </a:r>
            <a:r>
              <a:rPr dirty="0" sz="600" spc="9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kan</a:t>
            </a:r>
            <a:r>
              <a:rPr dirty="0" sz="600" spc="9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Rob</a:t>
            </a:r>
            <a:r>
              <a:rPr dirty="0" sz="600" spc="9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Teal</a:t>
            </a:r>
            <a:r>
              <a:rPr dirty="0" sz="600" spc="9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och</a:t>
            </a:r>
            <a:r>
              <a:rPr dirty="0" sz="600" spc="9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Dave</a:t>
            </a:r>
            <a:r>
              <a:rPr dirty="0" sz="600" spc="9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Blue</a:t>
            </a:r>
            <a:r>
              <a:rPr dirty="0" sz="600" spc="9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behöva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	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bestämma hur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de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på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bästa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sätt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ska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20">
                <a:solidFill>
                  <a:srgbClr val="282827"/>
                </a:solidFill>
                <a:latin typeface="Calibri"/>
                <a:cs typeface="Calibri"/>
              </a:rPr>
              <a:t>dela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	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teamrollansvaret</a:t>
            </a:r>
            <a:r>
              <a:rPr dirty="0" sz="600" spc="4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mellan</a:t>
            </a:r>
            <a:r>
              <a:rPr dirty="0" sz="600" spc="4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20">
                <a:solidFill>
                  <a:srgbClr val="282827"/>
                </a:solidFill>
                <a:latin typeface="Palatino Linotype"/>
                <a:cs typeface="Palatino Linotype"/>
              </a:rPr>
              <a:t>sig</a:t>
            </a:r>
            <a:r>
              <a:rPr dirty="0" sz="600" spc="-20">
                <a:solidFill>
                  <a:srgbClr val="282827"/>
                </a:solidFill>
                <a:latin typeface="Calibri"/>
                <a:cs typeface="Calibri"/>
              </a:rPr>
              <a:t>.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64" name="object 164" descr=""/>
          <p:cNvSpPr txBox="1"/>
          <p:nvPr/>
        </p:nvSpPr>
        <p:spPr>
          <a:xfrm>
            <a:off x="2080348" y="5895530"/>
            <a:ext cx="1584960" cy="142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241935" marR="238125" indent="-145415">
              <a:lnSpc>
                <a:spcPct val="110400"/>
              </a:lnSpc>
              <a:spcBef>
                <a:spcPts val="5"/>
              </a:spcBef>
              <a:buClr>
                <a:srgbClr val="028442"/>
              </a:buClr>
              <a:buSzPct val="141666"/>
              <a:buFont typeface="Arial"/>
              <a:buChar char="•"/>
              <a:tabLst>
                <a:tab pos="241935" algn="l"/>
              </a:tabLst>
            </a:pP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Denna</a:t>
            </a:r>
            <a:r>
              <a:rPr dirty="0" sz="600" spc="5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rapport</a:t>
            </a:r>
            <a:r>
              <a:rPr dirty="0" sz="600" spc="5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jämför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teamrollkombinationerna</a:t>
            </a:r>
            <a:r>
              <a:rPr dirty="0" sz="600" spc="-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för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25">
                <a:solidFill>
                  <a:srgbClr val="282827"/>
                </a:solidFill>
                <a:latin typeface="Calibri"/>
                <a:cs typeface="Calibri"/>
              </a:rPr>
              <a:t>två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personer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i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syfte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att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analysera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25">
                <a:solidFill>
                  <a:srgbClr val="282827"/>
                </a:solidFill>
                <a:latin typeface="Calibri"/>
                <a:cs typeface="Calibri"/>
              </a:rPr>
              <a:t>hur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de</a:t>
            </a:r>
            <a:r>
              <a:rPr dirty="0" sz="600" spc="6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kan</a:t>
            </a:r>
            <a:r>
              <a:rPr dirty="0" sz="600" spc="5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arbeta</a:t>
            </a:r>
            <a:r>
              <a:rPr dirty="0" sz="600" spc="6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tillsammans.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Analysen</a:t>
            </a:r>
            <a:r>
              <a:rPr dirty="0" sz="600" spc="4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fokuserar</a:t>
            </a:r>
            <a:r>
              <a:rPr dirty="0" sz="600" spc="4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på</a:t>
            </a:r>
            <a:r>
              <a:rPr dirty="0" sz="600" spc="5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25">
                <a:solidFill>
                  <a:srgbClr val="282827"/>
                </a:solidFill>
                <a:latin typeface="Calibri"/>
                <a:cs typeface="Calibri"/>
              </a:rPr>
              <a:t>att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jämföra</a:t>
            </a:r>
            <a:r>
              <a:rPr dirty="0" sz="600" spc="5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de</a:t>
            </a:r>
            <a:r>
              <a:rPr dirty="0" sz="600" spc="6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två</a:t>
            </a:r>
            <a:r>
              <a:rPr dirty="0" sz="600" spc="6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starkaste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teamrollerna</a:t>
            </a:r>
            <a:r>
              <a:rPr dirty="0" sz="600" spc="3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för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varje</a:t>
            </a:r>
            <a:r>
              <a:rPr dirty="0" sz="600" spc="3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person.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Vänligen</a:t>
            </a:r>
            <a:r>
              <a:rPr dirty="0" sz="600" spc="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notera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att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stora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skillnader</a:t>
            </a:r>
            <a:r>
              <a:rPr dirty="0" sz="600" spc="-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i</a:t>
            </a:r>
            <a:r>
              <a:rPr dirty="0" sz="600" spc="-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personlighet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eller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starka</a:t>
            </a:r>
            <a:r>
              <a:rPr dirty="0" sz="600" spc="8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åsikter</a:t>
            </a:r>
            <a:r>
              <a:rPr dirty="0" sz="600" spc="8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kan</a:t>
            </a:r>
            <a:r>
              <a:rPr dirty="0" sz="600" spc="8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åsidosätta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dessa</a:t>
            </a:r>
            <a:r>
              <a:rPr dirty="0" sz="600" spc="7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prognoser</a:t>
            </a:r>
            <a:r>
              <a:rPr dirty="0" sz="600" spc="7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10">
                <a:solidFill>
                  <a:srgbClr val="282827"/>
                </a:solidFill>
                <a:latin typeface="Calibri"/>
                <a:cs typeface="Calibri"/>
              </a:rPr>
              <a:t>baserade</a:t>
            </a:r>
            <a:r>
              <a:rPr dirty="0" sz="600" spc="7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25">
                <a:solidFill>
                  <a:srgbClr val="282827"/>
                </a:solidFill>
                <a:latin typeface="Calibri"/>
                <a:cs typeface="Calibri"/>
              </a:rPr>
              <a:t>på</a:t>
            </a:r>
            <a:r>
              <a:rPr dirty="0" sz="600" spc="500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teamrollkemin.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65" name="object 165" descr=""/>
          <p:cNvSpPr txBox="1"/>
          <p:nvPr/>
        </p:nvSpPr>
        <p:spPr>
          <a:xfrm>
            <a:off x="4078014" y="6711663"/>
            <a:ext cx="9271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282827"/>
                </a:solidFill>
                <a:latin typeface="Calibri"/>
                <a:cs typeface="Calibri"/>
              </a:rPr>
              <a:t>RI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66" name="object 166" descr=""/>
          <p:cNvSpPr txBox="1"/>
          <p:nvPr/>
        </p:nvSpPr>
        <p:spPr>
          <a:xfrm>
            <a:off x="4423998" y="6711663"/>
            <a:ext cx="13208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282827"/>
                </a:solidFill>
                <a:latin typeface="Calibri"/>
                <a:cs typeface="Calibri"/>
              </a:rPr>
              <a:t>TW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67" name="object 167" descr=""/>
          <p:cNvSpPr txBox="1"/>
          <p:nvPr/>
        </p:nvSpPr>
        <p:spPr>
          <a:xfrm>
            <a:off x="4805418" y="6711663"/>
            <a:ext cx="123189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282827"/>
                </a:solidFill>
                <a:latin typeface="Calibri"/>
                <a:cs typeface="Calibri"/>
              </a:rPr>
              <a:t>CO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68" name="object 168" descr=""/>
          <p:cNvSpPr txBox="1"/>
          <p:nvPr/>
        </p:nvSpPr>
        <p:spPr>
          <a:xfrm>
            <a:off x="5181022" y="6711663"/>
            <a:ext cx="110489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PL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69" name="object 169" descr=""/>
          <p:cNvSpPr txBox="1"/>
          <p:nvPr/>
        </p:nvSpPr>
        <p:spPr>
          <a:xfrm>
            <a:off x="5533726" y="6711663"/>
            <a:ext cx="12763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282827"/>
                </a:solidFill>
                <a:latin typeface="Calibri"/>
                <a:cs typeface="Calibri"/>
              </a:rPr>
              <a:t>ME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70" name="object 170" descr=""/>
          <p:cNvSpPr txBox="1"/>
          <p:nvPr/>
        </p:nvSpPr>
        <p:spPr>
          <a:xfrm>
            <a:off x="5907529" y="6711663"/>
            <a:ext cx="47625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7030" algn="l"/>
              </a:tabLst>
            </a:pPr>
            <a:r>
              <a:rPr dirty="0" sz="600" spc="30">
                <a:solidFill>
                  <a:srgbClr val="282827"/>
                </a:solidFill>
                <a:latin typeface="Calibri"/>
                <a:cs typeface="Calibri"/>
              </a:rPr>
              <a:t>SP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	</a:t>
            </a:r>
            <a:r>
              <a:rPr dirty="0" sz="600" spc="25">
                <a:solidFill>
                  <a:srgbClr val="282827"/>
                </a:solidFill>
                <a:latin typeface="Calibri"/>
                <a:cs typeface="Calibri"/>
              </a:rPr>
              <a:t>SH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71" name="object 171" descr=""/>
          <p:cNvSpPr txBox="1"/>
          <p:nvPr/>
        </p:nvSpPr>
        <p:spPr>
          <a:xfrm>
            <a:off x="6603520" y="6711663"/>
            <a:ext cx="49784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98780" algn="l"/>
              </a:tabLst>
            </a:pPr>
            <a:r>
              <a:rPr dirty="0" sz="600" spc="-25">
                <a:solidFill>
                  <a:srgbClr val="282827"/>
                </a:solidFill>
                <a:latin typeface="Calibri"/>
                <a:cs typeface="Calibri"/>
              </a:rPr>
              <a:t>IMP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	</a:t>
            </a:r>
            <a:r>
              <a:rPr dirty="0" sz="600" spc="-25">
                <a:solidFill>
                  <a:srgbClr val="282827"/>
                </a:solidFill>
                <a:latin typeface="Calibri"/>
                <a:cs typeface="Calibri"/>
              </a:rPr>
              <a:t>CF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72" name="object 172" descr=""/>
          <p:cNvSpPr txBox="1"/>
          <p:nvPr/>
        </p:nvSpPr>
        <p:spPr>
          <a:xfrm>
            <a:off x="7030762" y="7732961"/>
            <a:ext cx="21209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18&gt;69</a:t>
            </a:r>
            <a:endParaRPr sz="600">
              <a:latin typeface="Calibri"/>
              <a:cs typeface="Calibri"/>
            </a:endParaRPr>
          </a:p>
        </p:txBody>
      </p:sp>
      <p:pic>
        <p:nvPicPr>
          <p:cNvPr id="173" name="object 173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30783" y="7746568"/>
            <a:ext cx="413740" cy="88849"/>
          </a:xfrm>
          <a:prstGeom prst="rect">
            <a:avLst/>
          </a:prstGeom>
        </p:spPr>
      </p:pic>
      <p:sp>
        <p:nvSpPr>
          <p:cNvPr id="174" name="object 174" descr=""/>
          <p:cNvSpPr txBox="1"/>
          <p:nvPr/>
        </p:nvSpPr>
        <p:spPr>
          <a:xfrm>
            <a:off x="334173" y="7387435"/>
            <a:ext cx="699135" cy="47117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R="13335">
              <a:lnSpc>
                <a:spcPct val="100000"/>
              </a:lnSpc>
              <a:spcBef>
                <a:spcPts val="335"/>
              </a:spcBef>
            </a:pPr>
            <a:r>
              <a:rPr dirty="0" sz="600" spc="5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dirty="0" sz="550">
                <a:solidFill>
                  <a:srgbClr val="A1326E"/>
                </a:solidFill>
                <a:latin typeface="Calibri"/>
                <a:cs typeface="Calibri"/>
              </a:rPr>
              <a:t>Resource</a:t>
            </a:r>
            <a:r>
              <a:rPr dirty="0" sz="550" spc="45">
                <a:solidFill>
                  <a:srgbClr val="A1326E"/>
                </a:solidFill>
                <a:latin typeface="Calibri"/>
                <a:cs typeface="Calibri"/>
              </a:rPr>
              <a:t> </a:t>
            </a:r>
            <a:r>
              <a:rPr dirty="0" sz="550" spc="-10">
                <a:solidFill>
                  <a:srgbClr val="A1326E"/>
                </a:solidFill>
                <a:latin typeface="Calibri"/>
                <a:cs typeface="Calibri"/>
              </a:rPr>
              <a:t>Investigator</a:t>
            </a:r>
            <a:endParaRPr sz="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514350" algn="l"/>
              </a:tabLst>
            </a:pPr>
            <a:r>
              <a:rPr dirty="0" sz="600" spc="120">
                <a:solidFill>
                  <a:srgbClr val="282827"/>
                </a:solidFill>
                <a:latin typeface="Calibri"/>
                <a:cs typeface="Calibri"/>
              </a:rPr>
              <a:t>&lt;</a:t>
            </a:r>
            <a:r>
              <a:rPr dirty="0" sz="600">
                <a:solidFill>
                  <a:srgbClr val="282827"/>
                </a:solidFill>
                <a:latin typeface="Calibri"/>
                <a:cs typeface="Calibri"/>
              </a:rPr>
              <a:t>	</a:t>
            </a:r>
            <a:r>
              <a:rPr dirty="0" sz="600" spc="-20">
                <a:solidFill>
                  <a:srgbClr val="282827"/>
                </a:solidFill>
                <a:latin typeface="Calibri"/>
                <a:cs typeface="Calibri"/>
              </a:rPr>
              <a:t>2023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75" name="object 175" descr=""/>
          <p:cNvSpPr txBox="1"/>
          <p:nvPr/>
        </p:nvSpPr>
        <p:spPr>
          <a:xfrm>
            <a:off x="1250466" y="7387435"/>
            <a:ext cx="401320" cy="25781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5715">
              <a:lnSpc>
                <a:spcPct val="100000"/>
              </a:lnSpc>
              <a:spcBef>
                <a:spcPts val="335"/>
              </a:spcBef>
            </a:pPr>
            <a:r>
              <a:rPr dirty="0" sz="600" spc="5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dirty="0" sz="550" spc="-10">
                <a:solidFill>
                  <a:srgbClr val="9CB93B"/>
                </a:solidFill>
                <a:latin typeface="Calibri"/>
                <a:cs typeface="Calibri"/>
              </a:rPr>
              <a:t>Teamworker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76" name="object 176" descr=""/>
          <p:cNvSpPr txBox="1"/>
          <p:nvPr/>
        </p:nvSpPr>
        <p:spPr>
          <a:xfrm>
            <a:off x="2024081" y="7387435"/>
            <a:ext cx="387350" cy="25781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R="8890">
              <a:lnSpc>
                <a:spcPct val="100000"/>
              </a:lnSpc>
              <a:spcBef>
                <a:spcPts val="335"/>
              </a:spcBef>
            </a:pPr>
            <a:r>
              <a:rPr dirty="0" sz="600" spc="5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dirty="0" sz="550" spc="-10">
                <a:solidFill>
                  <a:srgbClr val="4C96D1"/>
                </a:solidFill>
                <a:latin typeface="Calibri"/>
                <a:cs typeface="Calibri"/>
              </a:rPr>
              <a:t>Coordinator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77" name="object 177" descr=""/>
          <p:cNvSpPr txBox="1"/>
          <p:nvPr/>
        </p:nvSpPr>
        <p:spPr>
          <a:xfrm>
            <a:off x="3500438" y="7387435"/>
            <a:ext cx="561340" cy="25781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>
              <a:lnSpc>
                <a:spcPct val="100000"/>
              </a:lnSpc>
              <a:spcBef>
                <a:spcPts val="335"/>
              </a:spcBef>
            </a:pPr>
            <a:r>
              <a:rPr dirty="0" sz="600" spc="5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dirty="0" sz="550" spc="-10">
                <a:solidFill>
                  <a:srgbClr val="A59B95"/>
                </a:solidFill>
                <a:latin typeface="Calibri"/>
                <a:cs typeface="Calibri"/>
              </a:rPr>
              <a:t>Monitor</a:t>
            </a:r>
            <a:r>
              <a:rPr dirty="0" sz="550" spc="35">
                <a:solidFill>
                  <a:srgbClr val="A59B95"/>
                </a:solidFill>
                <a:latin typeface="Calibri"/>
                <a:cs typeface="Calibri"/>
              </a:rPr>
              <a:t> </a:t>
            </a:r>
            <a:r>
              <a:rPr dirty="0" sz="550" spc="-10">
                <a:solidFill>
                  <a:srgbClr val="A59B95"/>
                </a:solidFill>
                <a:latin typeface="Calibri"/>
                <a:cs typeface="Calibri"/>
              </a:rPr>
              <a:t>Evaluator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78" name="object 178" descr=""/>
          <p:cNvSpPr txBox="1"/>
          <p:nvPr/>
        </p:nvSpPr>
        <p:spPr>
          <a:xfrm>
            <a:off x="4394344" y="7387435"/>
            <a:ext cx="314960" cy="25781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600" spc="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600" spc="14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dirty="0" sz="550" spc="-10">
                <a:solidFill>
                  <a:srgbClr val="B4AB69"/>
                </a:solidFill>
                <a:latin typeface="Calibri"/>
                <a:cs typeface="Calibri"/>
              </a:rPr>
              <a:t>Specialist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79" name="object 179" descr=""/>
          <p:cNvSpPr txBox="1"/>
          <p:nvPr/>
        </p:nvSpPr>
        <p:spPr>
          <a:xfrm>
            <a:off x="5213258" y="7387435"/>
            <a:ext cx="240029" cy="25781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r" marR="55244">
              <a:lnSpc>
                <a:spcPct val="100000"/>
              </a:lnSpc>
              <a:spcBef>
                <a:spcPts val="335"/>
              </a:spcBef>
            </a:pPr>
            <a:r>
              <a:rPr dirty="0" sz="600" spc="5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204"/>
              </a:spcBef>
            </a:pPr>
            <a:r>
              <a:rPr dirty="0" sz="550" spc="-10">
                <a:solidFill>
                  <a:srgbClr val="B42E25"/>
                </a:solidFill>
                <a:latin typeface="Calibri"/>
                <a:cs typeface="Calibri"/>
              </a:rPr>
              <a:t>Shaper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80" name="object 180" descr=""/>
          <p:cNvSpPr txBox="1"/>
          <p:nvPr/>
        </p:nvSpPr>
        <p:spPr>
          <a:xfrm>
            <a:off x="2897758" y="7387435"/>
            <a:ext cx="186690" cy="25781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53975">
              <a:lnSpc>
                <a:spcPct val="100000"/>
              </a:lnSpc>
              <a:spcBef>
                <a:spcPts val="335"/>
              </a:spcBef>
            </a:pPr>
            <a:r>
              <a:rPr dirty="0" sz="600" spc="125" b="1">
                <a:solidFill>
                  <a:srgbClr val="FFFFFF"/>
                </a:solidFill>
                <a:latin typeface="Calibri"/>
                <a:cs typeface="Calibri"/>
              </a:rPr>
              <a:t>P 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550" spc="-10">
                <a:solidFill>
                  <a:srgbClr val="FAD237"/>
                </a:solidFill>
                <a:latin typeface="Calibri"/>
                <a:cs typeface="Calibri"/>
              </a:rPr>
              <a:t>Plant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81" name="object 181" descr=""/>
          <p:cNvSpPr txBox="1"/>
          <p:nvPr/>
        </p:nvSpPr>
        <p:spPr>
          <a:xfrm>
            <a:off x="5893097" y="7380762"/>
            <a:ext cx="419734" cy="26479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algn="ctr" marR="1905">
              <a:lnSpc>
                <a:spcPct val="100000"/>
              </a:lnSpc>
              <a:spcBef>
                <a:spcPts val="365"/>
              </a:spcBef>
            </a:pPr>
            <a:r>
              <a:rPr dirty="0" sz="600" spc="200" b="1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600" spc="5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sz="550" spc="-10">
                <a:solidFill>
                  <a:srgbClr val="006AA1"/>
                </a:solidFill>
                <a:latin typeface="Calibri"/>
                <a:cs typeface="Calibri"/>
              </a:rPr>
              <a:t>Implementer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82" name="object 182" descr=""/>
          <p:cNvSpPr txBox="1"/>
          <p:nvPr/>
        </p:nvSpPr>
        <p:spPr>
          <a:xfrm>
            <a:off x="6579656" y="7387435"/>
            <a:ext cx="594360" cy="25781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R="12700">
              <a:lnSpc>
                <a:spcPct val="100000"/>
              </a:lnSpc>
              <a:spcBef>
                <a:spcPts val="335"/>
              </a:spcBef>
            </a:pPr>
            <a:r>
              <a:rPr dirty="0" sz="600" spc="5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dirty="0" sz="550" spc="10">
                <a:solidFill>
                  <a:srgbClr val="884C32"/>
                </a:solidFill>
                <a:latin typeface="Calibri"/>
                <a:cs typeface="Calibri"/>
              </a:rPr>
              <a:t>Completer</a:t>
            </a:r>
            <a:r>
              <a:rPr dirty="0" sz="550" spc="5">
                <a:solidFill>
                  <a:srgbClr val="884C32"/>
                </a:solidFill>
                <a:latin typeface="Calibri"/>
                <a:cs typeface="Calibri"/>
              </a:rPr>
              <a:t> </a:t>
            </a:r>
            <a:r>
              <a:rPr dirty="0" sz="550" spc="-10">
                <a:solidFill>
                  <a:srgbClr val="884C32"/>
                </a:solidFill>
                <a:latin typeface="Calibri"/>
                <a:cs typeface="Calibri"/>
              </a:rPr>
              <a:t>Finisher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83" name="object 183" descr=""/>
          <p:cNvSpPr txBox="1"/>
          <p:nvPr/>
        </p:nvSpPr>
        <p:spPr>
          <a:xfrm>
            <a:off x="1171983" y="7732968"/>
            <a:ext cx="75374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105">
                <a:solidFill>
                  <a:srgbClr val="282827"/>
                </a:solidFill>
                <a:latin typeface="Calibri"/>
                <a:cs typeface="Calibri"/>
              </a:rPr>
              <a:t>-</a:t>
            </a:r>
            <a:r>
              <a:rPr dirty="0" sz="600" spc="20">
                <a:solidFill>
                  <a:srgbClr val="282827"/>
                </a:solidFill>
                <a:latin typeface="Calibri"/>
                <a:cs typeface="Calibri"/>
              </a:rPr>
              <a:t>tskriven:</a:t>
            </a:r>
            <a:r>
              <a:rPr dirty="0" sz="600" spc="75">
                <a:solidFill>
                  <a:srgbClr val="282827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282827"/>
                </a:solidFill>
                <a:latin typeface="Calibri"/>
                <a:cs typeface="Calibri"/>
              </a:rPr>
              <a:t>14&gt;06&gt;2023</a:t>
            </a:r>
            <a:endParaRPr sz="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Inger</dc:creator>
  <dc:title>Rapport Arbetsrelationer för Sample Report</dc:title>
  <dcterms:created xsi:type="dcterms:W3CDTF">2023-09-28T15:24:40Z</dcterms:created>
  <dcterms:modified xsi:type="dcterms:W3CDTF">2023-09-28T15:24:40Z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2023-06-18T00:00:00Z</vt:filetime>
  </property>
  <property fmtid="{D5CDD505-2E9C-101B-9397-08002B2CF9AE}" pid="3" name="Creator">
    <vt:lpwstr>Crystal Reports</vt:lpwstr>
  </property>
  <property fmtid="{D5CDD505-2E9C-101B-9397-08002B2CF9AE}" pid="4" name="LastSaved">
    <vt:filetime>2023-09-28T00:00:00Z</vt:filetime>
  </property>
  <property fmtid="{D5CDD505-2E9C-101B-9397-08002B2CF9AE}" pid="5" name="Producer">
    <vt:lpwstr>Acrobat Distiller 23.0 (Windows)</vt:lpwstr>
  </property>
</Properties>
</file>